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5E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E2A6-953C-4EA0-91AA-720E26D9FA85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B102-4A4C-4E2F-A40A-75BA37F31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62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E2A6-953C-4EA0-91AA-720E26D9FA85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B102-4A4C-4E2F-A40A-75BA37F31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990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E2A6-953C-4EA0-91AA-720E26D9FA85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B102-4A4C-4E2F-A40A-75BA37F31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755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E2A6-953C-4EA0-91AA-720E26D9FA85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B102-4A4C-4E2F-A40A-75BA37F31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113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E2A6-953C-4EA0-91AA-720E26D9FA85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B102-4A4C-4E2F-A40A-75BA37F31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106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E2A6-953C-4EA0-91AA-720E26D9FA85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B102-4A4C-4E2F-A40A-75BA37F31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30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E2A6-953C-4EA0-91AA-720E26D9FA85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B102-4A4C-4E2F-A40A-75BA37F31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99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E2A6-953C-4EA0-91AA-720E26D9FA85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B102-4A4C-4E2F-A40A-75BA37F31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36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E2A6-953C-4EA0-91AA-720E26D9FA85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B102-4A4C-4E2F-A40A-75BA37F31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97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E2A6-953C-4EA0-91AA-720E26D9FA85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B102-4A4C-4E2F-A40A-75BA37F31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674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E2A6-953C-4EA0-91AA-720E26D9FA85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B102-4A4C-4E2F-A40A-75BA37F31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73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21E2A6-953C-4EA0-91AA-720E26D9FA85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9B102-4A4C-4E2F-A40A-75BA37F31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043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01"/>
            <a:ext cx="441998" cy="449619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528867" y="491706"/>
            <a:ext cx="3240000" cy="5760000"/>
            <a:chOff x="4528867" y="491706"/>
            <a:chExt cx="3240000" cy="5760000"/>
          </a:xfrm>
        </p:grpSpPr>
        <p:sp>
          <p:nvSpPr>
            <p:cNvPr id="5" name="Rectangle 4"/>
            <p:cNvSpPr/>
            <p:nvPr/>
          </p:nvSpPr>
          <p:spPr>
            <a:xfrm>
              <a:off x="4528867" y="491706"/>
              <a:ext cx="3240000" cy="5760000"/>
            </a:xfrm>
            <a:prstGeom prst="rect">
              <a:avLst/>
            </a:prstGeom>
            <a:solidFill>
              <a:srgbClr val="055E9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4528867" y="491706"/>
              <a:ext cx="3240000" cy="5760000"/>
            </a:xfrm>
            <a:prstGeom prst="rect">
              <a:avLst/>
            </a:prstGeom>
            <a:blipFill dpi="0" rotWithShape="1">
              <a:blip r:embed="rId3">
                <a:alphaModFix amt="1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927217" y="1222511"/>
              <a:ext cx="2443298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uhaus 93" panose="04030905020B02020C02" pitchFamily="82" charset="0"/>
                </a:rPr>
                <a:t>g</a:t>
              </a:r>
              <a:r>
                <a:rPr lang="en-US" sz="4800" b="1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uhaus 93" panose="04030905020B02020C02" pitchFamily="82" charset="0"/>
                </a:rPr>
                <a:t>eecorn</a:t>
              </a:r>
              <a:endParaRPr lang="en-US" sz="4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uhaus 93" panose="04030905020B02020C02" pitchFamily="82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5068867" y="3821325"/>
            <a:ext cx="2160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068867" y="4561554"/>
            <a:ext cx="2160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844136" y="3481442"/>
            <a:ext cx="609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rPr>
              <a:t>l</a:t>
            </a:r>
            <a:r>
              <a:rPr lang="en-IN" sz="1400" b="1" dirty="0" smtClean="0">
                <a:solidFill>
                  <a:schemeClr val="bg1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rPr>
              <a:t>ogin</a:t>
            </a:r>
            <a:endParaRPr lang="en-US" sz="1400" b="1" dirty="0">
              <a:solidFill>
                <a:schemeClr val="bg1"/>
              </a:solidFill>
              <a:latin typeface="Adobe Ming Std L" panose="02020300000000000000" pitchFamily="18" charset="-128"/>
              <a:ea typeface="Adobe Ming Std L" panose="02020300000000000000" pitchFamily="18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65401" y="4253777"/>
            <a:ext cx="966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 smtClean="0">
                <a:solidFill>
                  <a:schemeClr val="bg1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rPr>
              <a:t>password</a:t>
            </a:r>
            <a:endParaRPr lang="en-US" sz="1400" b="1" dirty="0">
              <a:solidFill>
                <a:schemeClr val="bg1"/>
              </a:solidFill>
              <a:latin typeface="Adobe Ming Std L" panose="02020300000000000000" pitchFamily="18" charset="-128"/>
              <a:ea typeface="Adobe Ming Std L" panose="02020300000000000000" pitchFamily="18" charset="-128"/>
            </a:endParaRPr>
          </a:p>
        </p:txBody>
      </p:sp>
      <p:sp>
        <p:nvSpPr>
          <p:cNvPr id="15" name="Flowchart: Terminator 14"/>
          <p:cNvSpPr/>
          <p:nvPr/>
        </p:nvSpPr>
        <p:spPr>
          <a:xfrm>
            <a:off x="5248461" y="5002549"/>
            <a:ext cx="1800809" cy="429208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Login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1060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01"/>
            <a:ext cx="441998" cy="44961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528867" y="491706"/>
            <a:ext cx="3240000" cy="5760000"/>
            <a:chOff x="4528867" y="491706"/>
            <a:chExt cx="3240000" cy="5760000"/>
          </a:xfrm>
        </p:grpSpPr>
        <p:grpSp>
          <p:nvGrpSpPr>
            <p:cNvPr id="3" name="Group 2"/>
            <p:cNvGrpSpPr/>
            <p:nvPr/>
          </p:nvGrpSpPr>
          <p:grpSpPr>
            <a:xfrm>
              <a:off x="4528867" y="491706"/>
              <a:ext cx="3240000" cy="5760000"/>
              <a:chOff x="4528867" y="491706"/>
              <a:chExt cx="3240000" cy="576000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4528867" y="491706"/>
                <a:ext cx="3240000" cy="5760000"/>
              </a:xfrm>
              <a:prstGeom prst="rect">
                <a:avLst/>
              </a:prstGeom>
              <a:solidFill>
                <a:srgbClr val="055E9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4528867" y="491706"/>
                <a:ext cx="3240000" cy="5760000"/>
              </a:xfrm>
              <a:prstGeom prst="rect">
                <a:avLst/>
              </a:prstGeom>
              <a:blipFill dpi="0" rotWithShape="1">
                <a:blip r:embed="rId3">
                  <a:alphaModFix amt="1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528867" y="570137"/>
                <a:ext cx="2443298" cy="83099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4800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uhaus 93" panose="04030905020B02020C02" pitchFamily="82" charset="0"/>
                  </a:rPr>
                  <a:t>g</a:t>
                </a:r>
                <a:r>
                  <a:rPr lang="en-US" sz="4800" b="1" cap="none" spc="0" dirty="0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uhaus 93" panose="04030905020B02020C02" pitchFamily="82" charset="0"/>
                  </a:rPr>
                  <a:t>eecorn</a:t>
                </a:r>
                <a:endParaRPr lang="en-US" sz="48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uhaus 93" panose="04030905020B02020C02" pitchFamily="82" charset="0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339190" y="4763100"/>
              <a:ext cx="12763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</a:rPr>
                <a:t>Ross Vega</a:t>
              </a:r>
              <a:endParaRPr lang="en-US" sz="2000" b="1" dirty="0">
                <a:solidFill>
                  <a:schemeClr val="bg1"/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endParaRPr>
            </a:p>
          </p:txBody>
        </p:sp>
        <p:pic>
          <p:nvPicPr>
            <p:cNvPr id="1028" name="Picture 4" descr="Circle, dating, favorite, heart, like, love, red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2731" y="5299155"/>
              <a:ext cx="682596" cy="682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4656594" y="1378282"/>
              <a:ext cx="2986410" cy="413310"/>
            </a:xfrm>
            <a:prstGeom prst="rect">
              <a:avLst/>
            </a:prstGeom>
            <a:effectLst>
              <a:softEdge rad="63500"/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IoT | Blender | Game Dev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55662" y="1828858"/>
              <a:ext cx="2986410" cy="413310"/>
            </a:xfrm>
            <a:prstGeom prst="rect">
              <a:avLst/>
            </a:prstGeom>
            <a:effectLst>
              <a:softEdge rad="63500"/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 smtClean="0"/>
                <a:t>GCP | </a:t>
              </a:r>
              <a:r>
                <a:rPr lang="en-IN" sz="1600" dirty="0"/>
                <a:t>Flutter | Matlab</a:t>
              </a:r>
              <a:endParaRPr lang="en-US" sz="1600" dirty="0"/>
            </a:p>
          </p:txBody>
        </p:sp>
        <p:sp>
          <p:nvSpPr>
            <p:cNvPr id="13" name="Horizontal Scroll 12"/>
            <p:cNvSpPr/>
            <p:nvPr/>
          </p:nvSpPr>
          <p:spPr>
            <a:xfrm>
              <a:off x="5339191" y="5029200"/>
              <a:ext cx="2364198" cy="1222506"/>
            </a:xfrm>
            <a:prstGeom prst="horizontalScroll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b="1" i="1" dirty="0"/>
                <a:t>Measuring programming progress by lines of code is like measuring aircraft building progress by weight.</a:t>
              </a:r>
              <a:endParaRPr lang="en-US" sz="1200" b="1" dirty="0"/>
            </a:p>
          </p:txBody>
        </p:sp>
        <p:pic>
          <p:nvPicPr>
            <p:cNvPr id="4098" name="Picture 2" descr="How to measure beauty - Science says this is the most beautiful ...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34" r="31128" b="28680"/>
            <a:stretch/>
          </p:blipFill>
          <p:spPr bwMode="auto">
            <a:xfrm>
              <a:off x="4898037" y="2133420"/>
              <a:ext cx="2501660" cy="2734574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4" t="1404"/>
          <a:stretch/>
        </p:blipFill>
        <p:spPr>
          <a:xfrm>
            <a:off x="1112807" y="301924"/>
            <a:ext cx="3259347" cy="577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59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01"/>
            <a:ext cx="441998" cy="44961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528867" y="491706"/>
            <a:ext cx="3240000" cy="5760000"/>
            <a:chOff x="4528867" y="491706"/>
            <a:chExt cx="3240000" cy="5760000"/>
          </a:xfrm>
        </p:grpSpPr>
        <p:grpSp>
          <p:nvGrpSpPr>
            <p:cNvPr id="3" name="Group 2"/>
            <p:cNvGrpSpPr/>
            <p:nvPr/>
          </p:nvGrpSpPr>
          <p:grpSpPr>
            <a:xfrm>
              <a:off x="4528867" y="491706"/>
              <a:ext cx="3240000" cy="5760000"/>
              <a:chOff x="4528867" y="491706"/>
              <a:chExt cx="3240000" cy="576000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4528867" y="491706"/>
                <a:ext cx="3240000" cy="5760000"/>
              </a:xfrm>
              <a:prstGeom prst="rect">
                <a:avLst/>
              </a:prstGeom>
              <a:solidFill>
                <a:srgbClr val="055E9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4528867" y="491706"/>
                <a:ext cx="3240000" cy="5760000"/>
              </a:xfrm>
              <a:prstGeom prst="rect">
                <a:avLst/>
              </a:prstGeom>
              <a:blipFill dpi="0" rotWithShape="1">
                <a:blip r:embed="rId3">
                  <a:alphaModFix amt="1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528867" y="570137"/>
                <a:ext cx="2443298" cy="83099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4800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uhaus 93" panose="04030905020B02020C02" pitchFamily="82" charset="0"/>
                  </a:rPr>
                  <a:t>g</a:t>
                </a:r>
                <a:r>
                  <a:rPr lang="en-US" sz="4800" b="1" cap="none" spc="0" dirty="0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uhaus 93" panose="04030905020B02020C02" pitchFamily="82" charset="0"/>
                  </a:rPr>
                  <a:t>eecorn</a:t>
                </a:r>
                <a:endParaRPr lang="en-US" sz="48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uhaus 93" panose="04030905020B02020C02" pitchFamily="82" charset="0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339190" y="4763100"/>
              <a:ext cx="16193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</a:rPr>
                <a:t>Charlie Perez</a:t>
              </a:r>
              <a:endParaRPr lang="en-US" sz="2000" b="1" dirty="0">
                <a:solidFill>
                  <a:schemeClr val="bg1"/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endParaRPr>
            </a:p>
          </p:txBody>
        </p:sp>
        <p:pic>
          <p:nvPicPr>
            <p:cNvPr id="1028" name="Picture 4" descr="Circle, dating, favorite, heart, like, love, red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2731" y="5299155"/>
              <a:ext cx="682596" cy="682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4656594" y="1378282"/>
              <a:ext cx="2986410" cy="413310"/>
            </a:xfrm>
            <a:prstGeom prst="rect">
              <a:avLst/>
            </a:prstGeom>
            <a:effectLst>
              <a:softEdge rad="63500"/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C++ | </a:t>
              </a:r>
              <a:r>
                <a:rPr lang="en-IN" dirty="0" smtClean="0"/>
                <a:t>UI Design </a:t>
              </a:r>
              <a:r>
                <a:rPr lang="en-IN" dirty="0"/>
                <a:t>| OpenCV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55662" y="1828858"/>
              <a:ext cx="2986410" cy="413310"/>
            </a:xfrm>
            <a:prstGeom prst="rect">
              <a:avLst/>
            </a:prstGeom>
            <a:effectLst>
              <a:softEdge rad="63500"/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C | </a:t>
              </a:r>
              <a:r>
                <a:rPr lang="en-IN" sz="1600" dirty="0" smtClean="0"/>
                <a:t>Blender </a:t>
              </a:r>
              <a:r>
                <a:rPr lang="en-IN" sz="1600" dirty="0"/>
                <a:t>| Node JS</a:t>
              </a:r>
              <a:endParaRPr lang="en-US" sz="1600" dirty="0"/>
            </a:p>
          </p:txBody>
        </p:sp>
        <p:sp>
          <p:nvSpPr>
            <p:cNvPr id="13" name="Horizontal Scroll 12"/>
            <p:cNvSpPr/>
            <p:nvPr/>
          </p:nvSpPr>
          <p:spPr>
            <a:xfrm>
              <a:off x="5339191" y="5029200"/>
              <a:ext cx="2364198" cy="1222506"/>
            </a:xfrm>
            <a:prstGeom prst="horizontalScroll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b="1" i="1" dirty="0"/>
                <a:t>A user interface is like a joke. If you have to explain it, it’s not that good.</a:t>
              </a:r>
              <a:endParaRPr lang="en-US" sz="1200" b="1" dirty="0"/>
            </a:p>
          </p:txBody>
        </p:sp>
        <p:pic>
          <p:nvPicPr>
            <p:cNvPr id="5122" name="Picture 2" descr="Red face after drinking alcohol: Causes and prevention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660" b="26480"/>
            <a:stretch/>
          </p:blipFill>
          <p:spPr bwMode="auto">
            <a:xfrm>
              <a:off x="4867079" y="2268664"/>
              <a:ext cx="2563576" cy="2553419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0" t="1412"/>
          <a:stretch/>
        </p:blipFill>
        <p:spPr>
          <a:xfrm>
            <a:off x="1000663" y="698739"/>
            <a:ext cx="3253855" cy="577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306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01"/>
            <a:ext cx="441998" cy="44961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528867" y="491706"/>
            <a:ext cx="3240000" cy="5760000"/>
            <a:chOff x="4528867" y="491706"/>
            <a:chExt cx="3240000" cy="5760000"/>
          </a:xfrm>
        </p:grpSpPr>
        <p:grpSp>
          <p:nvGrpSpPr>
            <p:cNvPr id="3" name="Group 2"/>
            <p:cNvGrpSpPr/>
            <p:nvPr/>
          </p:nvGrpSpPr>
          <p:grpSpPr>
            <a:xfrm>
              <a:off x="4528867" y="491706"/>
              <a:ext cx="3240000" cy="5760000"/>
              <a:chOff x="4528867" y="491706"/>
              <a:chExt cx="3240000" cy="576000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4528867" y="491706"/>
                <a:ext cx="3240000" cy="5760000"/>
              </a:xfrm>
              <a:prstGeom prst="rect">
                <a:avLst/>
              </a:prstGeom>
              <a:solidFill>
                <a:srgbClr val="055E9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4528867" y="491706"/>
                <a:ext cx="3240000" cy="5760000"/>
              </a:xfrm>
              <a:prstGeom prst="rect">
                <a:avLst/>
              </a:prstGeom>
              <a:blipFill dpi="0" rotWithShape="1">
                <a:blip r:embed="rId3">
                  <a:alphaModFix amt="1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528867" y="570137"/>
                <a:ext cx="2443298" cy="83099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4800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uhaus 93" panose="04030905020B02020C02" pitchFamily="82" charset="0"/>
                  </a:rPr>
                  <a:t>g</a:t>
                </a:r>
                <a:r>
                  <a:rPr lang="en-US" sz="4800" b="1" cap="none" spc="0" dirty="0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uhaus 93" panose="04030905020B02020C02" pitchFamily="82" charset="0"/>
                  </a:rPr>
                  <a:t>eecorn</a:t>
                </a:r>
                <a:endParaRPr lang="en-US" sz="48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uhaus 93" panose="04030905020B02020C02" pitchFamily="82" charset="0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339190" y="4763100"/>
              <a:ext cx="1359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b="1" dirty="0" smtClean="0">
                  <a:solidFill>
                    <a:schemeClr val="bg1"/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</a:rPr>
                <a:t>Tony Stark</a:t>
              </a:r>
              <a:endParaRPr lang="en-US" sz="2000" b="1" dirty="0">
                <a:solidFill>
                  <a:schemeClr val="bg1"/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endParaRPr>
            </a:p>
          </p:txBody>
        </p:sp>
        <p:pic>
          <p:nvPicPr>
            <p:cNvPr id="1028" name="Picture 4" descr="Circle, dating, favorite, heart, like, love, red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2731" y="5299155"/>
              <a:ext cx="682596" cy="682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4656594" y="1378282"/>
              <a:ext cx="2986410" cy="413310"/>
            </a:xfrm>
            <a:prstGeom prst="rect">
              <a:avLst/>
            </a:prstGeom>
            <a:effectLst>
              <a:softEdge rad="63500"/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Robotics | AI | AR | VR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55662" y="1828858"/>
              <a:ext cx="2986410" cy="413310"/>
            </a:xfrm>
            <a:prstGeom prst="rect">
              <a:avLst/>
            </a:prstGeom>
            <a:effectLst>
              <a:softEdge rad="63500"/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 smtClean="0"/>
                <a:t>Anything you want to start…</a:t>
              </a:r>
              <a:endParaRPr lang="en-US" sz="1600" dirty="0"/>
            </a:p>
          </p:txBody>
        </p:sp>
        <p:sp>
          <p:nvSpPr>
            <p:cNvPr id="13" name="Horizontal Scroll 12"/>
            <p:cNvSpPr/>
            <p:nvPr/>
          </p:nvSpPr>
          <p:spPr>
            <a:xfrm>
              <a:off x="5339191" y="5029200"/>
              <a:ext cx="2364198" cy="1222506"/>
            </a:xfrm>
            <a:prstGeom prst="horizontalScroll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600" b="1" dirty="0" smtClean="0"/>
                <a:t>You know who I am…</a:t>
              </a:r>
              <a:endParaRPr lang="en-US" sz="1600" b="1" dirty="0"/>
            </a:p>
          </p:txBody>
        </p:sp>
        <p:pic>
          <p:nvPicPr>
            <p:cNvPr id="6146" name="Picture 2" descr="How to Make a Beard Work for You, Based On Your Face Typ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7593" y="2173333"/>
              <a:ext cx="2662548" cy="271037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8" t="1178"/>
          <a:stretch/>
        </p:blipFill>
        <p:spPr>
          <a:xfrm>
            <a:off x="1552755" y="560716"/>
            <a:ext cx="3264838" cy="578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52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01"/>
            <a:ext cx="441998" cy="44961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528867" y="491706"/>
            <a:ext cx="3240000" cy="5760000"/>
            <a:chOff x="4528867" y="491706"/>
            <a:chExt cx="3240000" cy="5760000"/>
          </a:xfrm>
        </p:grpSpPr>
        <p:grpSp>
          <p:nvGrpSpPr>
            <p:cNvPr id="3" name="Group 2"/>
            <p:cNvGrpSpPr/>
            <p:nvPr/>
          </p:nvGrpSpPr>
          <p:grpSpPr>
            <a:xfrm>
              <a:off x="4528867" y="491706"/>
              <a:ext cx="3240000" cy="5760000"/>
              <a:chOff x="4528867" y="491706"/>
              <a:chExt cx="3240000" cy="576000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4528867" y="491706"/>
                <a:ext cx="3240000" cy="5760000"/>
              </a:xfrm>
              <a:prstGeom prst="rect">
                <a:avLst/>
              </a:prstGeom>
              <a:solidFill>
                <a:srgbClr val="055E9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4528867" y="491706"/>
                <a:ext cx="3240000" cy="5760000"/>
              </a:xfrm>
              <a:prstGeom prst="rect">
                <a:avLst/>
              </a:prstGeom>
              <a:blipFill dpi="0" rotWithShape="1">
                <a:blip r:embed="rId3">
                  <a:alphaModFix amt="1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528867" y="570137"/>
                <a:ext cx="2443298" cy="83099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4800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uhaus 93" panose="04030905020B02020C02" pitchFamily="82" charset="0"/>
                  </a:rPr>
                  <a:t>g</a:t>
                </a:r>
                <a:r>
                  <a:rPr lang="en-US" sz="4800" b="1" cap="none" spc="0" dirty="0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uhaus 93" panose="04030905020B02020C02" pitchFamily="82" charset="0"/>
                  </a:rPr>
                  <a:t>eecorn</a:t>
                </a:r>
                <a:endParaRPr lang="en-US" sz="48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uhaus 93" panose="04030905020B02020C02" pitchFamily="82" charset="0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339190" y="4763100"/>
              <a:ext cx="17475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b="1" dirty="0" err="1">
                  <a:solidFill>
                    <a:schemeClr val="bg1"/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</a:rPr>
                <a:t>Barwich</a:t>
              </a:r>
              <a:r>
                <a:rPr lang="en-IN" sz="2000" b="1" dirty="0">
                  <a:solidFill>
                    <a:schemeClr val="bg1"/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</a:rPr>
                <a:t> Heinz</a:t>
              </a:r>
              <a:endParaRPr lang="en-US" sz="2000" b="1" dirty="0">
                <a:solidFill>
                  <a:schemeClr val="bg1"/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endParaRPr>
            </a:p>
          </p:txBody>
        </p:sp>
        <p:pic>
          <p:nvPicPr>
            <p:cNvPr id="1028" name="Picture 4" descr="Circle, dating, favorite, heart, like, love, red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2731" y="5299155"/>
              <a:ext cx="682596" cy="682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4656594" y="1378282"/>
              <a:ext cx="2986410" cy="413310"/>
            </a:xfrm>
            <a:prstGeom prst="rect">
              <a:avLst/>
            </a:prstGeom>
            <a:effectLst>
              <a:softEdge rad="63500"/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err="1"/>
                <a:t>BlockChain</a:t>
              </a:r>
              <a:r>
                <a:rPr lang="en-IN" dirty="0"/>
                <a:t> | Fusion 360 | Git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55662" y="1828858"/>
              <a:ext cx="2986410" cy="413310"/>
            </a:xfrm>
            <a:prstGeom prst="rect">
              <a:avLst/>
            </a:prstGeom>
            <a:effectLst>
              <a:softEdge rad="63500"/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IoT | Big Data | Deep Learning</a:t>
              </a:r>
              <a:endParaRPr lang="en-US" sz="1600" dirty="0"/>
            </a:p>
          </p:txBody>
        </p:sp>
        <p:sp>
          <p:nvSpPr>
            <p:cNvPr id="13" name="Horizontal Scroll 12"/>
            <p:cNvSpPr/>
            <p:nvPr/>
          </p:nvSpPr>
          <p:spPr>
            <a:xfrm>
              <a:off x="5339191" y="5029200"/>
              <a:ext cx="2364198" cy="1222506"/>
            </a:xfrm>
            <a:prstGeom prst="horizontalScroll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b="1" dirty="0" smtClean="0"/>
                <a:t>I am the organism who turns caffeine into software! I hope that now you can try your luck here!</a:t>
              </a:r>
              <a:endParaRPr lang="en-US" sz="1200" b="1" dirty="0"/>
            </a:p>
          </p:txBody>
        </p:sp>
        <p:pic>
          <p:nvPicPr>
            <p:cNvPr id="8194" name="Picture 2" descr="How to Shave Your Face - Face Shaving Tips | Gillett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4462" y="2287710"/>
              <a:ext cx="2153099" cy="238094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7" t="1337"/>
          <a:stretch/>
        </p:blipFill>
        <p:spPr>
          <a:xfrm>
            <a:off x="862642" y="836761"/>
            <a:ext cx="3261714" cy="578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059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01"/>
            <a:ext cx="441998" cy="44961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218316" y="444518"/>
            <a:ext cx="3240000" cy="5760000"/>
            <a:chOff x="4528867" y="491706"/>
            <a:chExt cx="3240000" cy="5760000"/>
          </a:xfrm>
        </p:grpSpPr>
        <p:grpSp>
          <p:nvGrpSpPr>
            <p:cNvPr id="3" name="Group 2"/>
            <p:cNvGrpSpPr/>
            <p:nvPr/>
          </p:nvGrpSpPr>
          <p:grpSpPr>
            <a:xfrm>
              <a:off x="4528867" y="491706"/>
              <a:ext cx="3240000" cy="5760000"/>
              <a:chOff x="4528867" y="491706"/>
              <a:chExt cx="3240000" cy="576000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4528867" y="491706"/>
                <a:ext cx="3240000" cy="5760000"/>
              </a:xfrm>
              <a:prstGeom prst="rect">
                <a:avLst/>
              </a:prstGeom>
              <a:solidFill>
                <a:srgbClr val="055E9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4528867" y="491706"/>
                <a:ext cx="3240000" cy="5760000"/>
              </a:xfrm>
              <a:prstGeom prst="rect">
                <a:avLst/>
              </a:prstGeom>
              <a:blipFill dpi="0" rotWithShape="1">
                <a:blip r:embed="rId3">
                  <a:alphaModFix amt="1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528867" y="570137"/>
                <a:ext cx="2443298" cy="83099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4800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uhaus 93" panose="04030905020B02020C02" pitchFamily="82" charset="0"/>
                  </a:rPr>
                  <a:t>g</a:t>
                </a:r>
                <a:r>
                  <a:rPr lang="en-US" sz="4800" b="1" cap="none" spc="0" dirty="0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uhaus 93" panose="04030905020B02020C02" pitchFamily="82" charset="0"/>
                  </a:rPr>
                  <a:t>eecorn</a:t>
                </a:r>
                <a:endParaRPr lang="en-US" sz="48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uhaus 93" panose="04030905020B02020C02" pitchFamily="82" charset="0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339190" y="4763100"/>
              <a:ext cx="15568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</a:rPr>
                <a:t>Abel Reuben</a:t>
              </a:r>
              <a:endParaRPr lang="en-US" sz="2000" b="1" dirty="0">
                <a:solidFill>
                  <a:schemeClr val="bg1"/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endParaRPr>
            </a:p>
          </p:txBody>
        </p:sp>
        <p:pic>
          <p:nvPicPr>
            <p:cNvPr id="1028" name="Picture 4" descr="Circle, dating, favorite, heart, like, love, red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2731" y="5299155"/>
              <a:ext cx="682596" cy="682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4656594" y="1378282"/>
              <a:ext cx="2986410" cy="413310"/>
            </a:xfrm>
            <a:prstGeom prst="rect">
              <a:avLst/>
            </a:prstGeom>
            <a:effectLst>
              <a:softEdge rad="63500"/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dirty="0"/>
                <a:t>Ansys Simulation | </a:t>
              </a:r>
              <a:r>
                <a:rPr lang="en-IN" sz="1400" dirty="0" err="1"/>
                <a:t>BlockChain</a:t>
              </a:r>
              <a:r>
                <a:rPr lang="en-IN" sz="1400" dirty="0"/>
                <a:t> | C</a:t>
              </a:r>
              <a:endParaRPr lang="en-US" sz="14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55662" y="1828858"/>
              <a:ext cx="2986410" cy="413310"/>
            </a:xfrm>
            <a:prstGeom prst="rect">
              <a:avLst/>
            </a:prstGeom>
            <a:effectLst>
              <a:softEdge rad="63500"/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IoT | Unity-3D | OpenCV</a:t>
              </a:r>
              <a:endParaRPr lang="en-US" sz="1600" dirty="0"/>
            </a:p>
          </p:txBody>
        </p:sp>
        <p:sp>
          <p:nvSpPr>
            <p:cNvPr id="13" name="Horizontal Scroll 12"/>
            <p:cNvSpPr/>
            <p:nvPr/>
          </p:nvSpPr>
          <p:spPr>
            <a:xfrm>
              <a:off x="5339191" y="5029200"/>
              <a:ext cx="2364198" cy="1222506"/>
            </a:xfrm>
            <a:prstGeom prst="horizontalScroll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b="1" dirty="0"/>
                <a:t>Don’t worry if it doesn’t work right. If everything did, you’d be out of a job.</a:t>
              </a:r>
              <a:endParaRPr lang="en-US" sz="1200" b="1" dirty="0"/>
            </a:p>
          </p:txBody>
        </p:sp>
        <p:pic>
          <p:nvPicPr>
            <p:cNvPr id="9218" name="Picture 2" descr="15 Hairstyles For The Clean Shaven Look | Beard styles, Mens ...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564"/>
            <a:stretch/>
          </p:blipFill>
          <p:spPr bwMode="auto">
            <a:xfrm>
              <a:off x="4902971" y="2209136"/>
              <a:ext cx="2491791" cy="2672352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8" t="1381"/>
          <a:stretch/>
        </p:blipFill>
        <p:spPr>
          <a:xfrm>
            <a:off x="854014" y="603849"/>
            <a:ext cx="3272987" cy="577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7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01"/>
            <a:ext cx="441998" cy="44961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528867" y="491706"/>
            <a:ext cx="3240000" cy="5760000"/>
            <a:chOff x="4528867" y="491706"/>
            <a:chExt cx="3240000" cy="5760000"/>
          </a:xfrm>
        </p:grpSpPr>
        <p:grpSp>
          <p:nvGrpSpPr>
            <p:cNvPr id="3" name="Group 2"/>
            <p:cNvGrpSpPr/>
            <p:nvPr/>
          </p:nvGrpSpPr>
          <p:grpSpPr>
            <a:xfrm>
              <a:off x="4528867" y="491706"/>
              <a:ext cx="3240000" cy="5760000"/>
              <a:chOff x="4528867" y="491706"/>
              <a:chExt cx="3240000" cy="576000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4528867" y="491706"/>
                <a:ext cx="3240000" cy="5760000"/>
              </a:xfrm>
              <a:prstGeom prst="rect">
                <a:avLst/>
              </a:prstGeom>
              <a:solidFill>
                <a:srgbClr val="055E9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4528867" y="491706"/>
                <a:ext cx="3240000" cy="5760000"/>
              </a:xfrm>
              <a:prstGeom prst="rect">
                <a:avLst/>
              </a:prstGeom>
              <a:blipFill dpi="0" rotWithShape="1">
                <a:blip r:embed="rId3">
                  <a:alphaModFix amt="1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528867" y="570137"/>
                <a:ext cx="2443298" cy="83099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4800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uhaus 93" panose="04030905020B02020C02" pitchFamily="82" charset="0"/>
                  </a:rPr>
                  <a:t>g</a:t>
                </a:r>
                <a:r>
                  <a:rPr lang="en-US" sz="4800" b="1" cap="none" spc="0" dirty="0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uhaus 93" panose="04030905020B02020C02" pitchFamily="82" charset="0"/>
                  </a:rPr>
                  <a:t>eecorn</a:t>
                </a:r>
                <a:endParaRPr lang="en-US" sz="48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uhaus 93" panose="04030905020B02020C02" pitchFamily="82" charset="0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339190" y="4763100"/>
              <a:ext cx="17251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</a:rPr>
                <a:t>Yaritza Valdez</a:t>
              </a:r>
              <a:endParaRPr lang="en-US" sz="2000" b="1" dirty="0">
                <a:solidFill>
                  <a:schemeClr val="bg1"/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endParaRPr>
            </a:p>
          </p:txBody>
        </p:sp>
        <p:pic>
          <p:nvPicPr>
            <p:cNvPr id="1028" name="Picture 4" descr="Circle, dating, favorite, heart, like, love, red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2731" y="5299155"/>
              <a:ext cx="682596" cy="682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4656594" y="1378282"/>
              <a:ext cx="2986410" cy="413310"/>
            </a:xfrm>
            <a:prstGeom prst="rect">
              <a:avLst/>
            </a:prstGeom>
            <a:effectLst>
              <a:softEdge rad="63500"/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Game Dev | Matlab | GCP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55662" y="1828858"/>
              <a:ext cx="2986410" cy="413310"/>
            </a:xfrm>
            <a:prstGeom prst="rect">
              <a:avLst/>
            </a:prstGeom>
            <a:effectLst>
              <a:softEdge rad="63500"/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/>
                <a:t>Blender | Ansys Simulation | </a:t>
              </a:r>
              <a:r>
                <a:rPr lang="fr-FR" sz="1600" dirty="0" smtClean="0"/>
                <a:t>Git</a:t>
              </a:r>
              <a:endParaRPr lang="en-US" sz="1600" dirty="0"/>
            </a:p>
          </p:txBody>
        </p:sp>
        <p:sp>
          <p:nvSpPr>
            <p:cNvPr id="13" name="Horizontal Scroll 12"/>
            <p:cNvSpPr/>
            <p:nvPr/>
          </p:nvSpPr>
          <p:spPr>
            <a:xfrm>
              <a:off x="5339191" y="5029200"/>
              <a:ext cx="2364198" cy="1222506"/>
            </a:xfrm>
            <a:prstGeom prst="horizontalScroll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b="1" dirty="0"/>
                <a:t>The trouble with programmers is that you can never tell what a programmer is doing until it’s too late. </a:t>
              </a:r>
              <a:endParaRPr lang="en-US" sz="1200" b="1" dirty="0"/>
            </a:p>
          </p:txBody>
        </p:sp>
        <p:pic>
          <p:nvPicPr>
            <p:cNvPr id="10244" name="Picture 4" descr="What is my face shape? Learn how to determine your face shape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44" b="23998"/>
            <a:stretch/>
          </p:blipFill>
          <p:spPr bwMode="auto">
            <a:xfrm>
              <a:off x="4958302" y="2380144"/>
              <a:ext cx="2486928" cy="235036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6" t="1391"/>
          <a:stretch/>
        </p:blipFill>
        <p:spPr>
          <a:xfrm>
            <a:off x="3347048" y="474452"/>
            <a:ext cx="3249403" cy="577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59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01"/>
            <a:ext cx="441998" cy="44961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528867" y="491706"/>
            <a:ext cx="3240000" cy="5760000"/>
            <a:chOff x="4528867" y="491706"/>
            <a:chExt cx="3240000" cy="5760000"/>
          </a:xfrm>
        </p:grpSpPr>
        <p:grpSp>
          <p:nvGrpSpPr>
            <p:cNvPr id="3" name="Group 2"/>
            <p:cNvGrpSpPr/>
            <p:nvPr/>
          </p:nvGrpSpPr>
          <p:grpSpPr>
            <a:xfrm>
              <a:off x="4528867" y="491706"/>
              <a:ext cx="3240000" cy="5760000"/>
              <a:chOff x="4528867" y="491706"/>
              <a:chExt cx="3240000" cy="576000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4528867" y="491706"/>
                <a:ext cx="3240000" cy="5760000"/>
              </a:xfrm>
              <a:prstGeom prst="rect">
                <a:avLst/>
              </a:prstGeom>
              <a:solidFill>
                <a:srgbClr val="055E9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4528867" y="491706"/>
                <a:ext cx="3240000" cy="5760000"/>
              </a:xfrm>
              <a:prstGeom prst="rect">
                <a:avLst/>
              </a:prstGeom>
              <a:blipFill dpi="0" rotWithShape="1">
                <a:blip r:embed="rId3">
                  <a:alphaModFix amt="1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528867" y="570137"/>
                <a:ext cx="2443298" cy="83099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4800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uhaus 93" panose="04030905020B02020C02" pitchFamily="82" charset="0"/>
                  </a:rPr>
                  <a:t>g</a:t>
                </a:r>
                <a:r>
                  <a:rPr lang="en-US" sz="4800" b="1" cap="none" spc="0" dirty="0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uhaus 93" panose="04030905020B02020C02" pitchFamily="82" charset="0"/>
                  </a:rPr>
                  <a:t>eecorn</a:t>
                </a:r>
                <a:endParaRPr lang="en-US" sz="48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uhaus 93" panose="04030905020B02020C02" pitchFamily="82" charset="0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339190" y="4763100"/>
              <a:ext cx="18918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</a:rPr>
                <a:t>Branson Howell</a:t>
              </a:r>
              <a:endParaRPr lang="en-US" sz="2000" b="1" dirty="0">
                <a:solidFill>
                  <a:schemeClr val="bg1"/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endParaRPr>
            </a:p>
          </p:txBody>
        </p:sp>
        <p:pic>
          <p:nvPicPr>
            <p:cNvPr id="1028" name="Picture 4" descr="Circle, dating, favorite, heart, like, love, red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2731" y="5299155"/>
              <a:ext cx="682596" cy="682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4656594" y="1378282"/>
              <a:ext cx="2986410" cy="413310"/>
            </a:xfrm>
            <a:prstGeom prst="rect">
              <a:avLst/>
            </a:prstGeom>
            <a:effectLst>
              <a:softEdge rad="63500"/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React Native | Angular | ML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55662" y="1828858"/>
              <a:ext cx="2986410" cy="413310"/>
            </a:xfrm>
            <a:prstGeom prst="rect">
              <a:avLst/>
            </a:prstGeom>
            <a:effectLst>
              <a:softEdge rad="63500"/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IoT | Unity-3D | OpenCV</a:t>
              </a:r>
              <a:endParaRPr lang="en-US" sz="1600" dirty="0"/>
            </a:p>
          </p:txBody>
        </p:sp>
        <p:sp>
          <p:nvSpPr>
            <p:cNvPr id="13" name="Horizontal Scroll 12"/>
            <p:cNvSpPr/>
            <p:nvPr/>
          </p:nvSpPr>
          <p:spPr>
            <a:xfrm>
              <a:off x="5339191" y="5029200"/>
              <a:ext cx="2364198" cy="1222506"/>
            </a:xfrm>
            <a:prstGeom prst="horizontalScroll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100" b="1" dirty="0"/>
                <a:t>If debugging is the process of removing software bugs, then programming must be the process of putting them in.</a:t>
              </a:r>
              <a:endParaRPr lang="en-US" sz="1100" b="1" dirty="0"/>
            </a:p>
          </p:txBody>
        </p:sp>
        <p:pic>
          <p:nvPicPr>
            <p:cNvPr id="11266" name="Picture 2" descr="The Complete Long Hair Style Guide For Men | Jaxson Maximus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83" t="1683" r="8897" b="21651"/>
            <a:stretch/>
          </p:blipFill>
          <p:spPr bwMode="auto">
            <a:xfrm>
              <a:off x="4799493" y="2242168"/>
              <a:ext cx="2698747" cy="263033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8" t="1244"/>
          <a:stretch/>
        </p:blipFill>
        <p:spPr>
          <a:xfrm>
            <a:off x="1009290" y="465826"/>
            <a:ext cx="3252147" cy="578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734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01"/>
            <a:ext cx="441998" cy="44961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528867" y="491706"/>
            <a:ext cx="3240000" cy="5760000"/>
            <a:chOff x="4528867" y="491706"/>
            <a:chExt cx="3240000" cy="5760000"/>
          </a:xfrm>
        </p:grpSpPr>
        <p:grpSp>
          <p:nvGrpSpPr>
            <p:cNvPr id="3" name="Group 2"/>
            <p:cNvGrpSpPr/>
            <p:nvPr/>
          </p:nvGrpSpPr>
          <p:grpSpPr>
            <a:xfrm>
              <a:off x="4528867" y="491706"/>
              <a:ext cx="3240000" cy="5760000"/>
              <a:chOff x="4528867" y="491706"/>
              <a:chExt cx="3240000" cy="576000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4528867" y="491706"/>
                <a:ext cx="3240000" cy="5760000"/>
              </a:xfrm>
              <a:prstGeom prst="rect">
                <a:avLst/>
              </a:prstGeom>
              <a:solidFill>
                <a:srgbClr val="055E9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4528867" y="491706"/>
                <a:ext cx="3240000" cy="5760000"/>
              </a:xfrm>
              <a:prstGeom prst="rect">
                <a:avLst/>
              </a:prstGeom>
              <a:blipFill dpi="0" rotWithShape="1">
                <a:blip r:embed="rId3">
                  <a:alphaModFix amt="1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528867" y="570137"/>
                <a:ext cx="2443298" cy="83099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4800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uhaus 93" panose="04030905020B02020C02" pitchFamily="82" charset="0"/>
                  </a:rPr>
                  <a:t>g</a:t>
                </a:r>
                <a:r>
                  <a:rPr lang="en-US" sz="4800" b="1" cap="none" spc="0" dirty="0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uhaus 93" panose="04030905020B02020C02" pitchFamily="82" charset="0"/>
                  </a:rPr>
                  <a:t>eecorn</a:t>
                </a:r>
                <a:endParaRPr lang="en-US" sz="48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uhaus 93" panose="04030905020B02020C02" pitchFamily="82" charset="0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339190" y="4763100"/>
              <a:ext cx="21820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</a:rPr>
                <a:t>Payton Henderson</a:t>
              </a:r>
              <a:endParaRPr lang="en-US" sz="2000" b="1" dirty="0">
                <a:solidFill>
                  <a:schemeClr val="bg1"/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endParaRPr>
            </a:p>
          </p:txBody>
        </p:sp>
        <p:pic>
          <p:nvPicPr>
            <p:cNvPr id="1028" name="Picture 4" descr="Circle, dating, favorite, heart, like, love, red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2731" y="5299155"/>
              <a:ext cx="682596" cy="682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4656594" y="1378282"/>
              <a:ext cx="2986410" cy="413310"/>
            </a:xfrm>
            <a:prstGeom prst="rect">
              <a:avLst/>
            </a:prstGeom>
            <a:effectLst>
              <a:softEdge rad="63500"/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Ansys Simulation | AWS | JS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55662" y="1828858"/>
              <a:ext cx="2986410" cy="413310"/>
            </a:xfrm>
            <a:prstGeom prst="rect">
              <a:avLst/>
            </a:prstGeom>
            <a:effectLst>
              <a:softEdge rad="63500"/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 err="1"/>
                <a:t>BlockChain</a:t>
              </a:r>
              <a:r>
                <a:rPr lang="en-IN" sz="1600" dirty="0"/>
                <a:t> | OpenCV | C++</a:t>
              </a:r>
              <a:endParaRPr lang="en-US" sz="1600" dirty="0"/>
            </a:p>
          </p:txBody>
        </p:sp>
        <p:sp>
          <p:nvSpPr>
            <p:cNvPr id="13" name="Horizontal Scroll 12"/>
            <p:cNvSpPr/>
            <p:nvPr/>
          </p:nvSpPr>
          <p:spPr>
            <a:xfrm>
              <a:off x="5339191" y="5029200"/>
              <a:ext cx="2364198" cy="1222506"/>
            </a:xfrm>
            <a:prstGeom prst="horizontalScroll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100" b="1" dirty="0"/>
                <a:t>Always code as if the guy who ends up maintaining your code will be a violent psychopath who knows where you live.</a:t>
              </a:r>
              <a:endParaRPr lang="en-US" sz="1100" b="1" dirty="0"/>
            </a:p>
          </p:txBody>
        </p:sp>
        <p:pic>
          <p:nvPicPr>
            <p:cNvPr id="17" name="Picture 2" descr="5 Reasons Why You Should Go For A Clean Shave ! | Mens hairstyles ...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394"/>
            <a:stretch/>
          </p:blipFill>
          <p:spPr bwMode="auto">
            <a:xfrm>
              <a:off x="4859367" y="2376031"/>
              <a:ext cx="2578999" cy="2383214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9" t="1018"/>
          <a:stretch/>
        </p:blipFill>
        <p:spPr>
          <a:xfrm>
            <a:off x="785003" y="629727"/>
            <a:ext cx="3263065" cy="579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470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01"/>
            <a:ext cx="441998" cy="44961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528867" y="491706"/>
            <a:ext cx="3240000" cy="5760000"/>
            <a:chOff x="4528867" y="491706"/>
            <a:chExt cx="3240000" cy="5760000"/>
          </a:xfrm>
        </p:grpSpPr>
        <p:grpSp>
          <p:nvGrpSpPr>
            <p:cNvPr id="3" name="Group 2"/>
            <p:cNvGrpSpPr/>
            <p:nvPr/>
          </p:nvGrpSpPr>
          <p:grpSpPr>
            <a:xfrm>
              <a:off x="4528867" y="491706"/>
              <a:ext cx="3240000" cy="5760000"/>
              <a:chOff x="4528867" y="491706"/>
              <a:chExt cx="3240000" cy="576000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4528867" y="491706"/>
                <a:ext cx="3240000" cy="5760000"/>
              </a:xfrm>
              <a:prstGeom prst="rect">
                <a:avLst/>
              </a:prstGeom>
              <a:solidFill>
                <a:srgbClr val="055E9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4528867" y="491706"/>
                <a:ext cx="3240000" cy="5760000"/>
              </a:xfrm>
              <a:prstGeom prst="rect">
                <a:avLst/>
              </a:prstGeom>
              <a:blipFill dpi="0" rotWithShape="1">
                <a:blip r:embed="rId3">
                  <a:alphaModFix amt="1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528867" y="570137"/>
                <a:ext cx="2443298" cy="83099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4800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uhaus 93" panose="04030905020B02020C02" pitchFamily="82" charset="0"/>
                  </a:rPr>
                  <a:t>g</a:t>
                </a:r>
                <a:r>
                  <a:rPr lang="en-US" sz="4800" b="1" cap="none" spc="0" dirty="0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uhaus 93" panose="04030905020B02020C02" pitchFamily="82" charset="0"/>
                  </a:rPr>
                  <a:t>eecorn</a:t>
                </a:r>
                <a:endParaRPr lang="en-US" sz="48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uhaus 93" panose="04030905020B02020C02" pitchFamily="82" charset="0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339190" y="4763100"/>
              <a:ext cx="17540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</a:rPr>
                <a:t>Abbey Edward</a:t>
              </a:r>
              <a:endParaRPr lang="en-US" sz="2000" b="1" dirty="0">
                <a:solidFill>
                  <a:schemeClr val="bg1"/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endParaRPr>
            </a:p>
          </p:txBody>
        </p:sp>
        <p:pic>
          <p:nvPicPr>
            <p:cNvPr id="1028" name="Picture 4" descr="Circle, dating, favorite, heart, like, love, red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2731" y="5299155"/>
              <a:ext cx="682596" cy="682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4656594" y="1378282"/>
              <a:ext cx="2986410" cy="413310"/>
            </a:xfrm>
            <a:prstGeom prst="rect">
              <a:avLst/>
            </a:prstGeom>
            <a:effectLst>
              <a:softEdge rad="63500"/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Flutter | IoT | GCP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55662" y="1828858"/>
              <a:ext cx="2986410" cy="413310"/>
            </a:xfrm>
            <a:prstGeom prst="rect">
              <a:avLst/>
            </a:prstGeom>
            <a:effectLst>
              <a:softEdge rad="63500"/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 smtClean="0"/>
                <a:t>AWS| </a:t>
              </a:r>
              <a:r>
                <a:rPr lang="en-IN" sz="1600" dirty="0"/>
                <a:t>Ansys Simulation | ML</a:t>
              </a:r>
              <a:endParaRPr lang="en-US" sz="1600" dirty="0"/>
            </a:p>
          </p:txBody>
        </p:sp>
        <p:sp>
          <p:nvSpPr>
            <p:cNvPr id="13" name="Horizontal Scroll 12"/>
            <p:cNvSpPr/>
            <p:nvPr/>
          </p:nvSpPr>
          <p:spPr>
            <a:xfrm>
              <a:off x="5339191" y="5029200"/>
              <a:ext cx="2364198" cy="1222506"/>
            </a:xfrm>
            <a:prstGeom prst="horizontalScroll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100" b="1" dirty="0"/>
                <a:t>If builders built buildings the way programmers wrote programs, then the first woodpecker that came along would destroy civilization.</a:t>
              </a:r>
              <a:endParaRPr lang="en-US" sz="1100" b="1" dirty="0"/>
            </a:p>
          </p:txBody>
        </p:sp>
        <p:pic>
          <p:nvPicPr>
            <p:cNvPr id="13314" name="Picture 2" descr="Match Device Pixel Ratio by Automatically Adapting Image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4302" y="2219316"/>
              <a:ext cx="2583782" cy="2583782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5" t="1031" b="-1"/>
          <a:stretch/>
        </p:blipFill>
        <p:spPr>
          <a:xfrm>
            <a:off x="1000664" y="552090"/>
            <a:ext cx="3267420" cy="579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746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01"/>
            <a:ext cx="441998" cy="44961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528867" y="491706"/>
            <a:ext cx="3240000" cy="5760000"/>
            <a:chOff x="4528867" y="491706"/>
            <a:chExt cx="3240000" cy="5760000"/>
          </a:xfrm>
        </p:grpSpPr>
        <p:grpSp>
          <p:nvGrpSpPr>
            <p:cNvPr id="3" name="Group 2"/>
            <p:cNvGrpSpPr/>
            <p:nvPr/>
          </p:nvGrpSpPr>
          <p:grpSpPr>
            <a:xfrm>
              <a:off x="4528867" y="491706"/>
              <a:ext cx="3240000" cy="5760000"/>
              <a:chOff x="4528867" y="491706"/>
              <a:chExt cx="3240000" cy="576000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4528867" y="491706"/>
                <a:ext cx="3240000" cy="5760000"/>
              </a:xfrm>
              <a:prstGeom prst="rect">
                <a:avLst/>
              </a:prstGeom>
              <a:solidFill>
                <a:srgbClr val="055E9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4528867" y="491706"/>
                <a:ext cx="3240000" cy="5760000"/>
              </a:xfrm>
              <a:prstGeom prst="rect">
                <a:avLst/>
              </a:prstGeom>
              <a:blipFill dpi="0" rotWithShape="1">
                <a:blip r:embed="rId3">
                  <a:alphaModFix amt="1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528867" y="570137"/>
                <a:ext cx="2443298" cy="83099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4800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uhaus 93" panose="04030905020B02020C02" pitchFamily="82" charset="0"/>
                  </a:rPr>
                  <a:t>g</a:t>
                </a:r>
                <a:r>
                  <a:rPr lang="en-US" sz="4800" b="1" cap="none" spc="0" dirty="0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uhaus 93" panose="04030905020B02020C02" pitchFamily="82" charset="0"/>
                  </a:rPr>
                  <a:t>eecorn</a:t>
                </a:r>
                <a:endParaRPr lang="en-US" sz="48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uhaus 93" panose="04030905020B02020C02" pitchFamily="82" charset="0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339190" y="4763100"/>
              <a:ext cx="17876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</a:rPr>
                <a:t>Deng Xiaoping</a:t>
              </a:r>
              <a:endParaRPr lang="en-US" sz="2000" b="1" dirty="0">
                <a:solidFill>
                  <a:schemeClr val="bg1"/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endParaRPr>
            </a:p>
          </p:txBody>
        </p:sp>
        <p:pic>
          <p:nvPicPr>
            <p:cNvPr id="1028" name="Picture 4" descr="Circle, dating, favorite, heart, like, love, red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2731" y="5299155"/>
              <a:ext cx="682596" cy="682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4656594" y="1378282"/>
              <a:ext cx="2986410" cy="413310"/>
            </a:xfrm>
            <a:prstGeom prst="rect">
              <a:avLst/>
            </a:prstGeom>
            <a:effectLst>
              <a:softEdge rad="63500"/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dirty="0"/>
                <a:t>Fusion 360 | Game Dev | SolidWorks</a:t>
              </a:r>
              <a:endParaRPr lang="en-US" sz="14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55662" y="1828858"/>
              <a:ext cx="2986410" cy="413310"/>
            </a:xfrm>
            <a:prstGeom prst="rect">
              <a:avLst/>
            </a:prstGeom>
            <a:effectLst>
              <a:softEdge rad="63500"/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 smtClean="0"/>
                <a:t>GCP| </a:t>
              </a:r>
              <a:r>
                <a:rPr lang="en-IN" sz="1600" dirty="0"/>
                <a:t>Blender | </a:t>
              </a:r>
              <a:r>
                <a:rPr lang="en-IN" sz="1600" dirty="0" smtClean="0"/>
                <a:t>Git</a:t>
              </a:r>
              <a:endParaRPr lang="en-US" sz="1600" dirty="0"/>
            </a:p>
          </p:txBody>
        </p:sp>
        <p:sp>
          <p:nvSpPr>
            <p:cNvPr id="13" name="Horizontal Scroll 12"/>
            <p:cNvSpPr/>
            <p:nvPr/>
          </p:nvSpPr>
          <p:spPr>
            <a:xfrm>
              <a:off x="5339191" y="5029200"/>
              <a:ext cx="2364198" cy="1222506"/>
            </a:xfrm>
            <a:prstGeom prst="horizontalScroll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b="1" dirty="0"/>
                <a:t>Before software can be reusable it first has to be usable.</a:t>
              </a:r>
              <a:endParaRPr lang="en-US" sz="1400" b="1" dirty="0"/>
            </a:p>
          </p:txBody>
        </p:sp>
        <p:pic>
          <p:nvPicPr>
            <p:cNvPr id="7170" name="Picture 2" descr="boy's face close-up photography photo – Free Face Image on Unsplash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1167" y="2253573"/>
              <a:ext cx="2355400" cy="250378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1" t="1337"/>
          <a:stretch/>
        </p:blipFill>
        <p:spPr>
          <a:xfrm>
            <a:off x="1647645" y="793630"/>
            <a:ext cx="3258044" cy="578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36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01"/>
            <a:ext cx="441998" cy="449619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528867" y="491706"/>
            <a:ext cx="3240000" cy="5760000"/>
            <a:chOff x="4528867" y="491706"/>
            <a:chExt cx="3240000" cy="5760000"/>
          </a:xfrm>
        </p:grpSpPr>
        <p:sp>
          <p:nvSpPr>
            <p:cNvPr id="5" name="Rectangle 4"/>
            <p:cNvSpPr/>
            <p:nvPr/>
          </p:nvSpPr>
          <p:spPr>
            <a:xfrm>
              <a:off x="4528867" y="491706"/>
              <a:ext cx="3240000" cy="5760000"/>
            </a:xfrm>
            <a:prstGeom prst="rect">
              <a:avLst/>
            </a:prstGeom>
            <a:solidFill>
              <a:srgbClr val="055E9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4528867" y="491706"/>
              <a:ext cx="3240000" cy="5760000"/>
            </a:xfrm>
            <a:prstGeom prst="rect">
              <a:avLst/>
            </a:prstGeom>
            <a:blipFill dpi="0" rotWithShape="1">
              <a:blip r:embed="rId3">
                <a:alphaModFix amt="1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927217" y="1222511"/>
              <a:ext cx="2443298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uhaus 93" panose="04030905020B02020C02" pitchFamily="82" charset="0"/>
                </a:rPr>
                <a:t>g</a:t>
              </a:r>
              <a:r>
                <a:rPr lang="en-US" sz="4800" b="1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uhaus 93" panose="04030905020B02020C02" pitchFamily="82" charset="0"/>
                </a:rPr>
                <a:t>eecorn</a:t>
              </a:r>
              <a:endParaRPr lang="en-US" sz="4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uhaus 93" panose="04030905020B02020C02" pitchFamily="82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5068867" y="3821325"/>
            <a:ext cx="2160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068867" y="4561554"/>
            <a:ext cx="2160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844136" y="3481442"/>
            <a:ext cx="609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rPr>
              <a:t>l</a:t>
            </a:r>
            <a:r>
              <a:rPr lang="en-IN" sz="1400" b="1" dirty="0" smtClean="0">
                <a:solidFill>
                  <a:schemeClr val="bg1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rPr>
              <a:t>ogin</a:t>
            </a:r>
            <a:endParaRPr lang="en-US" sz="1400" b="1" dirty="0">
              <a:solidFill>
                <a:schemeClr val="bg1"/>
              </a:solidFill>
              <a:latin typeface="Adobe Ming Std L" panose="02020300000000000000" pitchFamily="18" charset="-128"/>
              <a:ea typeface="Adobe Ming Std L" panose="02020300000000000000" pitchFamily="18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65401" y="4253777"/>
            <a:ext cx="966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 smtClean="0">
                <a:solidFill>
                  <a:schemeClr val="bg1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rPr>
              <a:t>password</a:t>
            </a:r>
            <a:endParaRPr lang="en-US" sz="1400" b="1" dirty="0">
              <a:solidFill>
                <a:schemeClr val="bg1"/>
              </a:solidFill>
              <a:latin typeface="Adobe Ming Std L" panose="02020300000000000000" pitchFamily="18" charset="-128"/>
              <a:ea typeface="Adobe Ming Std L" panose="02020300000000000000" pitchFamily="18" charset="-128"/>
            </a:endParaRPr>
          </a:p>
        </p:txBody>
      </p:sp>
      <p:sp>
        <p:nvSpPr>
          <p:cNvPr id="15" name="Flowchart: Terminator 14"/>
          <p:cNvSpPr/>
          <p:nvPr/>
        </p:nvSpPr>
        <p:spPr>
          <a:xfrm>
            <a:off x="5248461" y="5002549"/>
            <a:ext cx="1800809" cy="429208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Login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49626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01"/>
            <a:ext cx="441998" cy="44961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528867" y="491706"/>
            <a:ext cx="3240000" cy="5760000"/>
            <a:chOff x="4528867" y="491706"/>
            <a:chExt cx="3240000" cy="5760000"/>
          </a:xfrm>
        </p:grpSpPr>
        <p:grpSp>
          <p:nvGrpSpPr>
            <p:cNvPr id="3" name="Group 2"/>
            <p:cNvGrpSpPr/>
            <p:nvPr/>
          </p:nvGrpSpPr>
          <p:grpSpPr>
            <a:xfrm>
              <a:off x="4528867" y="491706"/>
              <a:ext cx="3240000" cy="5760000"/>
              <a:chOff x="4528867" y="491706"/>
              <a:chExt cx="3240000" cy="576000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4528867" y="491706"/>
                <a:ext cx="3240000" cy="5760000"/>
              </a:xfrm>
              <a:prstGeom prst="rect">
                <a:avLst/>
              </a:prstGeom>
              <a:solidFill>
                <a:srgbClr val="055E9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4528867" y="491706"/>
                <a:ext cx="3240000" cy="5760000"/>
              </a:xfrm>
              <a:prstGeom prst="rect">
                <a:avLst/>
              </a:prstGeom>
              <a:blipFill dpi="0" rotWithShape="1">
                <a:blip r:embed="rId3">
                  <a:alphaModFix amt="1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528867" y="570137"/>
                <a:ext cx="2443298" cy="83099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4800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uhaus 93" panose="04030905020B02020C02" pitchFamily="82" charset="0"/>
                  </a:rPr>
                  <a:t>g</a:t>
                </a:r>
                <a:r>
                  <a:rPr lang="en-US" sz="4800" b="1" cap="none" spc="0" dirty="0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uhaus 93" panose="04030905020B02020C02" pitchFamily="82" charset="0"/>
                  </a:rPr>
                  <a:t>eecorn</a:t>
                </a:r>
                <a:endParaRPr lang="en-US" sz="48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uhaus 93" panose="04030905020B02020C02" pitchFamily="82" charset="0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339190" y="4763100"/>
              <a:ext cx="15568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</a:rPr>
                <a:t>Catt Michael</a:t>
              </a:r>
              <a:endParaRPr lang="en-US" sz="2000" b="1" dirty="0">
                <a:solidFill>
                  <a:schemeClr val="bg1"/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endParaRPr>
            </a:p>
          </p:txBody>
        </p:sp>
        <p:pic>
          <p:nvPicPr>
            <p:cNvPr id="1028" name="Picture 4" descr="Circle, dating, favorite, heart, like, love, red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2731" y="5299155"/>
              <a:ext cx="682596" cy="682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4656594" y="1378282"/>
              <a:ext cx="2986410" cy="413310"/>
            </a:xfrm>
            <a:prstGeom prst="rect">
              <a:avLst/>
            </a:prstGeom>
            <a:effectLst>
              <a:softEdge rad="63500"/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Matlab | Blender | SolidWorks</a:t>
              </a:r>
              <a:endParaRPr lang="en-US" sz="16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55662" y="1828858"/>
              <a:ext cx="2986410" cy="413310"/>
            </a:xfrm>
            <a:prstGeom prst="rect">
              <a:avLst/>
            </a:prstGeom>
            <a:effectLst>
              <a:softEdge rad="63500"/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Python | C++ | C</a:t>
              </a:r>
              <a:endParaRPr lang="en-US" sz="1600" dirty="0"/>
            </a:p>
          </p:txBody>
        </p:sp>
        <p:sp>
          <p:nvSpPr>
            <p:cNvPr id="13" name="Horizontal Scroll 12"/>
            <p:cNvSpPr/>
            <p:nvPr/>
          </p:nvSpPr>
          <p:spPr>
            <a:xfrm>
              <a:off x="5339191" y="5029200"/>
              <a:ext cx="2364198" cy="1222506"/>
            </a:xfrm>
            <a:prstGeom prst="horizontalScroll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100" b="1" dirty="0"/>
                <a:t>Without requirements or design, programming is the art of adding bugs to an empty text file.</a:t>
              </a:r>
              <a:endParaRPr lang="en-US" sz="1100" b="1" dirty="0"/>
            </a:p>
          </p:txBody>
        </p:sp>
        <p:pic>
          <p:nvPicPr>
            <p:cNvPr id="14338" name="Picture 2" descr="FACEMASK3 - Cotton Face Masks – Los Angeles Apparel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59" b="41703"/>
            <a:stretch/>
          </p:blipFill>
          <p:spPr bwMode="auto">
            <a:xfrm>
              <a:off x="5064136" y="2343710"/>
              <a:ext cx="2169462" cy="231399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8" t="1538"/>
          <a:stretch/>
        </p:blipFill>
        <p:spPr>
          <a:xfrm>
            <a:off x="1388852" y="483078"/>
            <a:ext cx="3234877" cy="576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55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01"/>
            <a:ext cx="441998" cy="44961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528867" y="491706"/>
            <a:ext cx="3240000" cy="5760000"/>
            <a:chOff x="4528867" y="491706"/>
            <a:chExt cx="3240000" cy="5760000"/>
          </a:xfrm>
        </p:grpSpPr>
        <p:grpSp>
          <p:nvGrpSpPr>
            <p:cNvPr id="6" name="Group 5"/>
            <p:cNvGrpSpPr/>
            <p:nvPr/>
          </p:nvGrpSpPr>
          <p:grpSpPr>
            <a:xfrm>
              <a:off x="4528867" y="491706"/>
              <a:ext cx="3240000" cy="5760000"/>
              <a:chOff x="4528867" y="491706"/>
              <a:chExt cx="3240000" cy="5760000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4528867" y="491706"/>
                <a:ext cx="3240000" cy="5760000"/>
                <a:chOff x="4528867" y="491706"/>
                <a:chExt cx="3240000" cy="5760000"/>
              </a:xfrm>
            </p:grpSpPr>
            <p:sp>
              <p:nvSpPr>
                <p:cNvPr id="5" name="Rectangle 4"/>
                <p:cNvSpPr/>
                <p:nvPr/>
              </p:nvSpPr>
              <p:spPr>
                <a:xfrm>
                  <a:off x="4528867" y="491706"/>
                  <a:ext cx="3240000" cy="5760000"/>
                </a:xfrm>
                <a:prstGeom prst="rect">
                  <a:avLst/>
                </a:prstGeom>
                <a:solidFill>
                  <a:srgbClr val="055E98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" name="Rectangle 1"/>
                <p:cNvSpPr/>
                <p:nvPr/>
              </p:nvSpPr>
              <p:spPr>
                <a:xfrm>
                  <a:off x="4528867" y="491706"/>
                  <a:ext cx="3240000" cy="5760000"/>
                </a:xfrm>
                <a:prstGeom prst="rect">
                  <a:avLst/>
                </a:prstGeom>
                <a:blipFill dpi="0" rotWithShape="1">
                  <a:blip r:embed="rId3">
                    <a:alphaModFix amt="1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4528867" y="570137"/>
                  <a:ext cx="244329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dirty="0">
                      <a:ln w="0"/>
                      <a:solidFill>
                        <a:schemeClr val="bg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Bauhaus 93" panose="04030905020B02020C02" pitchFamily="82" charset="0"/>
                    </a:rPr>
                    <a:t>g</a:t>
                  </a:r>
                  <a:r>
                    <a:rPr lang="en-US" sz="4800" b="1" cap="none" spc="0" dirty="0" smtClean="0">
                      <a:ln w="0"/>
                      <a:solidFill>
                        <a:schemeClr val="bg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Bauhaus 93" panose="04030905020B02020C02" pitchFamily="82" charset="0"/>
                    </a:rPr>
                    <a:t>eecorn</a:t>
                  </a:r>
                  <a:endParaRPr lang="en-US" sz="4800" b="1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uhaus 93" panose="04030905020B02020C02" pitchFamily="82" charset="0"/>
                  </a:endParaRPr>
                </a:p>
              </p:txBody>
            </p:sp>
          </p:grpSp>
          <p:sp>
            <p:nvSpPr>
              <p:cNvPr id="12" name="TextBox 11"/>
              <p:cNvSpPr txBox="1"/>
              <p:nvPr/>
            </p:nvSpPr>
            <p:spPr>
              <a:xfrm>
                <a:off x="5339190" y="4763100"/>
                <a:ext cx="15392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2000" b="1" dirty="0" smtClean="0">
                    <a:solidFill>
                      <a:schemeClr val="bg1"/>
                    </a:solidFill>
                    <a:latin typeface="Adobe Song Std L" panose="02020300000000000000" pitchFamily="18" charset="-128"/>
                    <a:ea typeface="Adobe Song Std L" panose="02020300000000000000" pitchFamily="18" charset="-128"/>
                  </a:rPr>
                  <a:t>Shivam Sahil</a:t>
                </a:r>
                <a:endParaRPr lang="en-US" sz="2000" b="1" dirty="0">
                  <a:solidFill>
                    <a:schemeClr val="bg1"/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</a:endParaRPr>
              </a:p>
            </p:txBody>
          </p:sp>
          <p:pic>
            <p:nvPicPr>
              <p:cNvPr id="1028" name="Picture 4" descr="Circle, dating, favorite, heart, like, love, red icon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92731" y="5299155"/>
                <a:ext cx="682596" cy="6825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4656594" y="1378282"/>
                <a:ext cx="2986410" cy="413310"/>
              </a:xfrm>
              <a:prstGeom prst="rect">
                <a:avLst/>
              </a:prstGeom>
              <a:effectLst>
                <a:softEdge rad="63500"/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/>
                  <a:t>Matlab | </a:t>
                </a:r>
                <a:r>
                  <a:rPr lang="en-IN" sz="1600" dirty="0" smtClean="0"/>
                  <a:t>Python| </a:t>
                </a:r>
                <a:r>
                  <a:rPr lang="en-IN" sz="1600" dirty="0"/>
                  <a:t>SolidWorks</a:t>
                </a:r>
                <a:endParaRPr lang="en-US" sz="1600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655662" y="1828858"/>
                <a:ext cx="2986410" cy="413310"/>
              </a:xfrm>
              <a:prstGeom prst="rect">
                <a:avLst/>
              </a:prstGeom>
              <a:effectLst>
                <a:softEdge rad="63500"/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 smtClean="0"/>
                  <a:t>Flutter | JS | Blender</a:t>
                </a:r>
                <a:endParaRPr lang="en-US" sz="1600" dirty="0"/>
              </a:p>
            </p:txBody>
          </p:sp>
          <p:sp>
            <p:nvSpPr>
              <p:cNvPr id="13" name="Horizontal Scroll 12"/>
              <p:cNvSpPr/>
              <p:nvPr/>
            </p:nvSpPr>
            <p:spPr>
              <a:xfrm>
                <a:off x="5339191" y="5029200"/>
                <a:ext cx="2364198" cy="1222506"/>
              </a:xfrm>
              <a:prstGeom prst="horizontalScroll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b="1" dirty="0" smtClean="0"/>
                  <a:t>Trying to create a Flutter App for Geeks from all around the world! Yes, your help is appreciated…</a:t>
                </a:r>
                <a:endParaRPr lang="en-US" sz="1100" b="1" dirty="0"/>
              </a:p>
            </p:txBody>
          </p:sp>
        </p:grp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7458" y="2287710"/>
              <a:ext cx="2542817" cy="247753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9" t="1538"/>
          <a:stretch/>
        </p:blipFill>
        <p:spPr>
          <a:xfrm>
            <a:off x="767750" y="483078"/>
            <a:ext cx="3268001" cy="576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52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01"/>
            <a:ext cx="441998" cy="449619"/>
          </a:xfrm>
          <a:prstGeom prst="rect">
            <a:avLst/>
          </a:prstGeom>
        </p:spPr>
      </p:pic>
      <p:sp>
        <p:nvSpPr>
          <p:cNvPr id="17" name="Flowchart: Terminator 16"/>
          <p:cNvSpPr/>
          <p:nvPr/>
        </p:nvSpPr>
        <p:spPr>
          <a:xfrm>
            <a:off x="1080014" y="3283523"/>
            <a:ext cx="1646847" cy="33478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Discover Geeks</a:t>
            </a:r>
            <a:endParaRPr lang="en-US" sz="1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528867" y="491706"/>
            <a:ext cx="3240000" cy="5760000"/>
            <a:chOff x="4528867" y="491706"/>
            <a:chExt cx="3240000" cy="5760000"/>
          </a:xfrm>
        </p:grpSpPr>
        <p:sp>
          <p:nvSpPr>
            <p:cNvPr id="5" name="Rectangle 4"/>
            <p:cNvSpPr/>
            <p:nvPr/>
          </p:nvSpPr>
          <p:spPr>
            <a:xfrm>
              <a:off x="4528867" y="491706"/>
              <a:ext cx="3240000" cy="5760000"/>
            </a:xfrm>
            <a:prstGeom prst="rect">
              <a:avLst/>
            </a:prstGeom>
            <a:solidFill>
              <a:srgbClr val="055E9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4528867" y="491706"/>
              <a:ext cx="3240000" cy="5760000"/>
            </a:xfrm>
            <a:prstGeom prst="rect">
              <a:avLst/>
            </a:prstGeom>
            <a:blipFill dpi="0" rotWithShape="1">
              <a:blip r:embed="rId3">
                <a:alphaModFix amt="1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528867" y="570137"/>
              <a:ext cx="2443298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uhaus 93" panose="04030905020B02020C02" pitchFamily="82" charset="0"/>
                </a:rPr>
                <a:t>g</a:t>
              </a:r>
              <a:r>
                <a:rPr lang="en-US" sz="4800" b="1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uhaus 93" panose="04030905020B02020C02" pitchFamily="82" charset="0"/>
                </a:rPr>
                <a:t>eecorn</a:t>
              </a:r>
              <a:endParaRPr lang="en-US" sz="4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uhaus 93" panose="04030905020B02020C02" pitchFamily="82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705037" y="1536592"/>
              <a:ext cx="10454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400" b="1" dirty="0" smtClean="0">
                  <a:solidFill>
                    <a:schemeClr val="bg1"/>
                  </a:solidFill>
                  <a:latin typeface="Adobe Ming Std L" panose="02020300000000000000" pitchFamily="18" charset="-128"/>
                  <a:ea typeface="Adobe Ming Std L" panose="02020300000000000000" pitchFamily="18" charset="-128"/>
                </a:rPr>
                <a:t>My Skills:</a:t>
              </a:r>
              <a:endParaRPr lang="en-US" sz="1400" b="1" dirty="0">
                <a:solidFill>
                  <a:schemeClr val="bg1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05037" y="3586372"/>
              <a:ext cx="18325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400" b="1" dirty="0" smtClean="0">
                  <a:solidFill>
                    <a:schemeClr val="bg1"/>
                  </a:solidFill>
                  <a:latin typeface="Adobe Ming Std L" panose="02020300000000000000" pitchFamily="18" charset="-128"/>
                  <a:ea typeface="Adobe Ming Std L" panose="02020300000000000000" pitchFamily="18" charset="-128"/>
                </a:rPr>
                <a:t>Skills I am Hunting:</a:t>
              </a:r>
              <a:endParaRPr lang="en-US" sz="1400" b="1" dirty="0">
                <a:solidFill>
                  <a:schemeClr val="bg1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1" t="1476"/>
          <a:stretch/>
        </p:blipFill>
        <p:spPr>
          <a:xfrm>
            <a:off x="8696130" y="746449"/>
            <a:ext cx="3232961" cy="576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78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01"/>
            <a:ext cx="441998" cy="44961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528867" y="491706"/>
            <a:ext cx="3240000" cy="5760000"/>
            <a:chOff x="4528867" y="491706"/>
            <a:chExt cx="3240000" cy="5760000"/>
          </a:xfrm>
        </p:grpSpPr>
        <p:sp>
          <p:nvSpPr>
            <p:cNvPr id="5" name="Rectangle 4"/>
            <p:cNvSpPr/>
            <p:nvPr/>
          </p:nvSpPr>
          <p:spPr>
            <a:xfrm>
              <a:off x="4528867" y="491706"/>
              <a:ext cx="3240000" cy="5760000"/>
            </a:xfrm>
            <a:prstGeom prst="rect">
              <a:avLst/>
            </a:prstGeom>
            <a:solidFill>
              <a:srgbClr val="055E9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4528867" y="491706"/>
              <a:ext cx="3240000" cy="5760000"/>
            </a:xfrm>
            <a:prstGeom prst="rect">
              <a:avLst/>
            </a:prstGeom>
            <a:blipFill dpi="0" rotWithShape="1">
              <a:blip r:embed="rId3">
                <a:alphaModFix amt="1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528867" y="570137"/>
              <a:ext cx="2443298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uhaus 93" panose="04030905020B02020C02" pitchFamily="82" charset="0"/>
                </a:rPr>
                <a:t>g</a:t>
              </a:r>
              <a:r>
                <a:rPr lang="en-US" sz="4800" b="1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uhaus 93" panose="04030905020B02020C02" pitchFamily="82" charset="0"/>
                </a:rPr>
                <a:t>eecorn</a:t>
              </a:r>
              <a:endParaRPr lang="en-US" sz="4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uhaus 93" panose="04030905020B02020C02" pitchFamily="82" charset="0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9" t="1324"/>
          <a:stretch/>
        </p:blipFill>
        <p:spPr>
          <a:xfrm>
            <a:off x="8472195" y="569167"/>
            <a:ext cx="3260953" cy="5775206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01908" y="491706"/>
            <a:ext cx="3223631" cy="5767283"/>
            <a:chOff x="601908" y="491706"/>
            <a:chExt cx="3223631" cy="576728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76" t="1458"/>
            <a:stretch/>
          </p:blipFill>
          <p:spPr>
            <a:xfrm>
              <a:off x="601908" y="491706"/>
              <a:ext cx="3223631" cy="5767283"/>
            </a:xfrm>
            <a:prstGeom prst="rect">
              <a:avLst/>
            </a:prstGeom>
          </p:spPr>
        </p:pic>
        <p:sp>
          <p:nvSpPr>
            <p:cNvPr id="4" name="Right Arrow 3"/>
            <p:cNvSpPr/>
            <p:nvPr/>
          </p:nvSpPr>
          <p:spPr>
            <a:xfrm>
              <a:off x="1368334" y="3008185"/>
              <a:ext cx="1690778" cy="727041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876497" y="4054263"/>
              <a:ext cx="267445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i="1" cap="none" spc="0" dirty="0" smtClean="0">
                  <a:ln w="10160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Start Swiping and </a:t>
              </a:r>
            </a:p>
            <a:p>
              <a:pPr algn="ctr"/>
              <a:r>
                <a:rPr lang="en-IN" sz="2000" i="1" dirty="0" smtClean="0">
                  <a:ln w="10160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Discovering the geeks…</a:t>
              </a:r>
              <a:endParaRPr lang="en-US" sz="2000" i="1" cap="none" spc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984" y="735123"/>
            <a:ext cx="3225064" cy="576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82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01"/>
            <a:ext cx="441998" cy="44961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528867" y="491706"/>
            <a:ext cx="3240000" cy="5760000"/>
            <a:chOff x="4528867" y="491706"/>
            <a:chExt cx="3240000" cy="5760000"/>
          </a:xfrm>
        </p:grpSpPr>
        <p:sp>
          <p:nvSpPr>
            <p:cNvPr id="5" name="Rectangle 4"/>
            <p:cNvSpPr/>
            <p:nvPr/>
          </p:nvSpPr>
          <p:spPr>
            <a:xfrm>
              <a:off x="4528867" y="491706"/>
              <a:ext cx="3240000" cy="5760000"/>
            </a:xfrm>
            <a:prstGeom prst="rect">
              <a:avLst/>
            </a:prstGeom>
            <a:solidFill>
              <a:srgbClr val="055E9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4528867" y="491706"/>
              <a:ext cx="3240000" cy="5760000"/>
            </a:xfrm>
            <a:prstGeom prst="rect">
              <a:avLst/>
            </a:prstGeom>
            <a:blipFill dpi="0" rotWithShape="1">
              <a:blip r:embed="rId3">
                <a:alphaModFix amt="1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528867" y="570137"/>
              <a:ext cx="2443298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uhaus 93" panose="04030905020B02020C02" pitchFamily="82" charset="0"/>
                </a:rPr>
                <a:t>g</a:t>
              </a:r>
              <a:r>
                <a:rPr lang="en-US" sz="4800" b="1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uhaus 93" panose="04030905020B02020C02" pitchFamily="82" charset="0"/>
                </a:rPr>
                <a:t>eecorn</a:t>
              </a:r>
              <a:endParaRPr lang="en-US" sz="4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uhaus 93" panose="04030905020B02020C02" pitchFamily="82" charset="0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483" y="2168848"/>
            <a:ext cx="2334768" cy="25847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/>
          <p:cNvSpPr txBox="1"/>
          <p:nvPr/>
        </p:nvSpPr>
        <p:spPr>
          <a:xfrm>
            <a:off x="5339190" y="4763100"/>
            <a:ext cx="1619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smtClean="0">
                <a:solidFill>
                  <a:schemeClr val="bg1"/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rPr>
              <a:t>Alex Johnson</a:t>
            </a:r>
            <a:endParaRPr lang="en-US" sz="2000" b="1" dirty="0">
              <a:solidFill>
                <a:schemeClr val="bg1"/>
              </a:solidFill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</p:txBody>
      </p:sp>
      <p:pic>
        <p:nvPicPr>
          <p:cNvPr id="1028" name="Picture 4" descr="Circle, dating, favorite, heart, like, love, red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731" y="5299155"/>
            <a:ext cx="682596" cy="68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656594" y="1378282"/>
            <a:ext cx="2986410" cy="413310"/>
          </a:xfrm>
          <a:prstGeom prst="rect">
            <a:avLst/>
          </a:prstGeom>
          <a:effectLst>
            <a:softEdge rad="63500"/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Python | Linux | Big Data | JS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655662" y="1828858"/>
            <a:ext cx="2986410" cy="413310"/>
          </a:xfrm>
          <a:prstGeom prst="rect">
            <a:avLst/>
          </a:prstGeom>
          <a:effectLst>
            <a:softEdge rad="6350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smtClean="0"/>
              <a:t>Flutter | Unity-3D | SolidWorks</a:t>
            </a:r>
            <a:endParaRPr lang="en-US" sz="1600" dirty="0"/>
          </a:p>
        </p:txBody>
      </p:sp>
      <p:sp>
        <p:nvSpPr>
          <p:cNvPr id="13" name="Horizontal Scroll 12"/>
          <p:cNvSpPr/>
          <p:nvPr/>
        </p:nvSpPr>
        <p:spPr>
          <a:xfrm>
            <a:off x="5339191" y="5029200"/>
            <a:ext cx="2364198" cy="1222506"/>
          </a:xfrm>
          <a:prstGeom prst="horizontalScroll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100" b="1" dirty="0"/>
              <a:t>The best thing about a boolean is even if you are wrong, you are only off by a bit</a:t>
            </a:r>
            <a:r>
              <a:rPr lang="en-GB" sz="1100" b="1" dirty="0" smtClean="0"/>
              <a:t>. But still it hurts to know that either we will match or we won’t!</a:t>
            </a:r>
            <a:endParaRPr lang="en-US" sz="1100" b="1" dirty="0"/>
          </a:p>
        </p:txBody>
      </p:sp>
      <p:sp>
        <p:nvSpPr>
          <p:cNvPr id="14" name="Hexagon 13"/>
          <p:cNvSpPr/>
          <p:nvPr/>
        </p:nvSpPr>
        <p:spPr>
          <a:xfrm>
            <a:off x="7077684" y="793295"/>
            <a:ext cx="585664" cy="489960"/>
          </a:xfrm>
          <a:prstGeom prst="hexagon">
            <a:avLst/>
          </a:prstGeom>
          <a:effectLst>
            <a:softEdge rad="3175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 flipH="1">
            <a:off x="7109921" y="853609"/>
            <a:ext cx="627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bg1"/>
                </a:solidFill>
              </a:rPr>
              <a:t>245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/>
          <p:cNvCxnSpPr>
            <a:stCxn id="10" idx="1"/>
          </p:cNvCxnSpPr>
          <p:nvPr/>
        </p:nvCxnSpPr>
        <p:spPr>
          <a:xfrm flipH="1">
            <a:off x="3821502" y="1584937"/>
            <a:ext cx="835092" cy="8045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586955" y="2099254"/>
            <a:ext cx="506801" cy="409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578398" y="1113461"/>
            <a:ext cx="506801" cy="409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579330" y="5861325"/>
            <a:ext cx="506801" cy="409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3627433" y="3599198"/>
            <a:ext cx="1557091" cy="1048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3907766" y="5862327"/>
            <a:ext cx="771730" cy="389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948903" y="2412852"/>
            <a:ext cx="1192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smtClean="0"/>
              <a:t>Skills I know</a:t>
            </a:r>
            <a:endParaRPr lang="en-US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8013692" y="2412852"/>
            <a:ext cx="23467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smtClean="0"/>
              <a:t>Skills I am looking to learn</a:t>
            </a:r>
            <a:endParaRPr lang="en-US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8085199" y="6101062"/>
            <a:ext cx="950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smtClean="0"/>
              <a:t>Short Bio</a:t>
            </a:r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3320279" y="6131252"/>
            <a:ext cx="5066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smtClean="0"/>
              <a:t>Like</a:t>
            </a:r>
            <a:endParaRPr lang="en-US" sz="1600" dirty="0"/>
          </a:p>
        </p:txBody>
      </p:sp>
      <p:sp>
        <p:nvSpPr>
          <p:cNvPr id="36" name="TextBox 35"/>
          <p:cNvSpPr txBox="1"/>
          <p:nvPr/>
        </p:nvSpPr>
        <p:spPr>
          <a:xfrm>
            <a:off x="8071191" y="1434624"/>
            <a:ext cx="1399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smtClean="0"/>
              <a:t>Geecorn Score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58753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01"/>
            <a:ext cx="441998" cy="44961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528867" y="491706"/>
            <a:ext cx="3240000" cy="5760000"/>
            <a:chOff x="4528867" y="491706"/>
            <a:chExt cx="3240000" cy="5760000"/>
          </a:xfrm>
        </p:grpSpPr>
        <p:grpSp>
          <p:nvGrpSpPr>
            <p:cNvPr id="3" name="Group 2"/>
            <p:cNvGrpSpPr/>
            <p:nvPr/>
          </p:nvGrpSpPr>
          <p:grpSpPr>
            <a:xfrm>
              <a:off x="4528867" y="491706"/>
              <a:ext cx="3240000" cy="5760000"/>
              <a:chOff x="4528867" y="491706"/>
              <a:chExt cx="3240000" cy="576000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4528867" y="491706"/>
                <a:ext cx="3240000" cy="5760000"/>
              </a:xfrm>
              <a:prstGeom prst="rect">
                <a:avLst/>
              </a:prstGeom>
              <a:solidFill>
                <a:srgbClr val="055E9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4528867" y="491706"/>
                <a:ext cx="3240000" cy="5760000"/>
              </a:xfrm>
              <a:prstGeom prst="rect">
                <a:avLst/>
              </a:prstGeom>
              <a:blipFill dpi="0" rotWithShape="1">
                <a:blip r:embed="rId3">
                  <a:alphaModFix amt="1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528867" y="570137"/>
                <a:ext cx="2443298" cy="83099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4800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uhaus 93" panose="04030905020B02020C02" pitchFamily="82" charset="0"/>
                  </a:rPr>
                  <a:t>g</a:t>
                </a:r>
                <a:r>
                  <a:rPr lang="en-US" sz="4800" b="1" cap="none" spc="0" dirty="0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uhaus 93" panose="04030905020B02020C02" pitchFamily="82" charset="0"/>
                  </a:rPr>
                  <a:t>eecorn</a:t>
                </a:r>
                <a:endParaRPr lang="en-US" sz="48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uhaus 93" panose="04030905020B02020C02" pitchFamily="82" charset="0"/>
                </a:endParaRPr>
              </a:p>
            </p:txBody>
          </p:sp>
        </p:grp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483" y="2168848"/>
              <a:ext cx="2334768" cy="2584704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2" name="TextBox 11"/>
            <p:cNvSpPr txBox="1"/>
            <p:nvPr/>
          </p:nvSpPr>
          <p:spPr>
            <a:xfrm>
              <a:off x="5339190" y="4763100"/>
              <a:ext cx="16193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b="1" dirty="0" smtClean="0">
                  <a:solidFill>
                    <a:schemeClr val="bg1"/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</a:rPr>
                <a:t>Alex Johnson</a:t>
              </a:r>
              <a:endParaRPr lang="en-US" sz="2000" b="1" dirty="0">
                <a:solidFill>
                  <a:schemeClr val="bg1"/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endParaRPr>
            </a:p>
          </p:txBody>
        </p:sp>
        <p:pic>
          <p:nvPicPr>
            <p:cNvPr id="1028" name="Picture 4" descr="Circle, dating, favorite, heart, like, love, red ic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2731" y="5299155"/>
              <a:ext cx="682596" cy="682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4656594" y="1378282"/>
              <a:ext cx="2986410" cy="413310"/>
            </a:xfrm>
            <a:prstGeom prst="rect">
              <a:avLst/>
            </a:prstGeom>
            <a:effectLst>
              <a:softEdge rad="63500"/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Python | Linux | Big Data | JS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55662" y="1828858"/>
              <a:ext cx="2986410" cy="413310"/>
            </a:xfrm>
            <a:prstGeom prst="rect">
              <a:avLst/>
            </a:prstGeom>
            <a:effectLst>
              <a:softEdge rad="63500"/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 smtClean="0"/>
                <a:t>Flutter | Unity-3D | SolidWorks</a:t>
              </a:r>
              <a:endParaRPr lang="en-US" sz="1600" dirty="0"/>
            </a:p>
          </p:txBody>
        </p:sp>
        <p:sp>
          <p:nvSpPr>
            <p:cNvPr id="13" name="Horizontal Scroll 12"/>
            <p:cNvSpPr/>
            <p:nvPr/>
          </p:nvSpPr>
          <p:spPr>
            <a:xfrm>
              <a:off x="5339191" y="5029200"/>
              <a:ext cx="2364198" cy="1222506"/>
            </a:xfrm>
            <a:prstGeom prst="horizontalScroll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100" b="1" dirty="0"/>
                <a:t>The best thing about a boolean is even if you are wrong, you are only off by a bit</a:t>
              </a:r>
              <a:r>
                <a:rPr lang="en-GB" sz="1100" b="1" dirty="0" smtClean="0"/>
                <a:t>. But still it hurts to know that either we will match or we won’t!</a:t>
              </a:r>
              <a:endParaRPr lang="en-US" sz="1100" b="1" dirty="0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1" t="1391"/>
          <a:stretch/>
        </p:blipFill>
        <p:spPr>
          <a:xfrm>
            <a:off x="655607" y="474452"/>
            <a:ext cx="3255209" cy="577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72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01"/>
            <a:ext cx="441998" cy="44961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528867" y="491706"/>
            <a:ext cx="3240000" cy="5760000"/>
            <a:chOff x="4528867" y="491706"/>
            <a:chExt cx="3240000" cy="5760000"/>
          </a:xfrm>
        </p:grpSpPr>
        <p:grpSp>
          <p:nvGrpSpPr>
            <p:cNvPr id="3" name="Group 2"/>
            <p:cNvGrpSpPr/>
            <p:nvPr/>
          </p:nvGrpSpPr>
          <p:grpSpPr>
            <a:xfrm>
              <a:off x="4528867" y="491706"/>
              <a:ext cx="3240000" cy="5760000"/>
              <a:chOff x="4528867" y="491706"/>
              <a:chExt cx="3240000" cy="576000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4528867" y="491706"/>
                <a:ext cx="3240000" cy="5760000"/>
              </a:xfrm>
              <a:prstGeom prst="rect">
                <a:avLst/>
              </a:prstGeom>
              <a:solidFill>
                <a:srgbClr val="055E9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4528867" y="491706"/>
                <a:ext cx="3240000" cy="5760000"/>
              </a:xfrm>
              <a:prstGeom prst="rect">
                <a:avLst/>
              </a:prstGeom>
              <a:blipFill dpi="0" rotWithShape="1">
                <a:blip r:embed="rId3">
                  <a:alphaModFix amt="1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528867" y="570137"/>
                <a:ext cx="2443298" cy="83099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4800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uhaus 93" panose="04030905020B02020C02" pitchFamily="82" charset="0"/>
                  </a:rPr>
                  <a:t>g</a:t>
                </a:r>
                <a:r>
                  <a:rPr lang="en-US" sz="4800" b="1" cap="none" spc="0" dirty="0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uhaus 93" panose="04030905020B02020C02" pitchFamily="82" charset="0"/>
                  </a:rPr>
                  <a:t>eecorn</a:t>
                </a:r>
                <a:endParaRPr lang="en-US" sz="48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uhaus 93" panose="04030905020B02020C02" pitchFamily="82" charset="0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339191" y="4768831"/>
              <a:ext cx="21563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</a:rPr>
                <a:t>Bartholin </a:t>
              </a:r>
              <a:r>
                <a:rPr lang="en-IN" sz="2000" b="1" dirty="0" smtClean="0">
                  <a:solidFill>
                    <a:schemeClr val="bg1"/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</a:rPr>
                <a:t>Thomas</a:t>
              </a:r>
              <a:endParaRPr lang="en-US" sz="2000" b="1" dirty="0">
                <a:solidFill>
                  <a:schemeClr val="bg1"/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endParaRPr>
            </a:p>
          </p:txBody>
        </p:sp>
        <p:pic>
          <p:nvPicPr>
            <p:cNvPr id="1028" name="Picture 4" descr="Circle, dating, favorite, heart, like, love, red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2731" y="5299155"/>
              <a:ext cx="682596" cy="682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4656594" y="1378282"/>
              <a:ext cx="2986410" cy="413310"/>
            </a:xfrm>
            <a:prstGeom prst="rect">
              <a:avLst/>
            </a:prstGeom>
            <a:effectLst>
              <a:softEdge rad="63500"/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Angular | UI/UX | Git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55662" y="1828858"/>
              <a:ext cx="2986410" cy="413310"/>
            </a:xfrm>
            <a:prstGeom prst="rect">
              <a:avLst/>
            </a:prstGeom>
            <a:effectLst>
              <a:softEdge rad="63500"/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GCP | C | Matlab</a:t>
              </a:r>
              <a:endParaRPr lang="en-US" sz="1600" dirty="0"/>
            </a:p>
          </p:txBody>
        </p:sp>
        <p:sp>
          <p:nvSpPr>
            <p:cNvPr id="13" name="Horizontal Scroll 12"/>
            <p:cNvSpPr/>
            <p:nvPr/>
          </p:nvSpPr>
          <p:spPr>
            <a:xfrm>
              <a:off x="5339191" y="5029200"/>
              <a:ext cx="2364198" cy="1222506"/>
            </a:xfrm>
            <a:prstGeom prst="horizontalScroll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100" b="1" i="1" dirty="0"/>
                <a:t>Software undergoes beta testing shortly before it’s released. Beta is Latin for “still doesn’t work”.</a:t>
              </a:r>
              <a:endParaRPr lang="en-US" sz="1100" b="1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7934" y="2160323"/>
              <a:ext cx="2681865" cy="2598922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1" t="1606"/>
          <a:stretch/>
        </p:blipFill>
        <p:spPr>
          <a:xfrm>
            <a:off x="603848" y="664233"/>
            <a:ext cx="3254179" cy="576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691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01"/>
            <a:ext cx="441998" cy="44961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528867" y="491706"/>
            <a:ext cx="3240000" cy="5760000"/>
            <a:chOff x="4528867" y="491706"/>
            <a:chExt cx="3240000" cy="5760000"/>
          </a:xfrm>
        </p:grpSpPr>
        <p:grpSp>
          <p:nvGrpSpPr>
            <p:cNvPr id="3" name="Group 2"/>
            <p:cNvGrpSpPr/>
            <p:nvPr/>
          </p:nvGrpSpPr>
          <p:grpSpPr>
            <a:xfrm>
              <a:off x="4528867" y="491706"/>
              <a:ext cx="3240000" cy="5760000"/>
              <a:chOff x="4528867" y="491706"/>
              <a:chExt cx="3240000" cy="576000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4528867" y="491706"/>
                <a:ext cx="3240000" cy="5760000"/>
              </a:xfrm>
              <a:prstGeom prst="rect">
                <a:avLst/>
              </a:prstGeom>
              <a:solidFill>
                <a:srgbClr val="055E9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4528867" y="491706"/>
                <a:ext cx="3240000" cy="5760000"/>
              </a:xfrm>
              <a:prstGeom prst="rect">
                <a:avLst/>
              </a:prstGeom>
              <a:blipFill dpi="0" rotWithShape="1">
                <a:blip r:embed="rId3">
                  <a:alphaModFix amt="1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528867" y="570137"/>
                <a:ext cx="2443298" cy="83099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4800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uhaus 93" panose="04030905020B02020C02" pitchFamily="82" charset="0"/>
                  </a:rPr>
                  <a:t>g</a:t>
                </a:r>
                <a:r>
                  <a:rPr lang="en-US" sz="4800" b="1" cap="none" spc="0" dirty="0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uhaus 93" panose="04030905020B02020C02" pitchFamily="82" charset="0"/>
                  </a:rPr>
                  <a:t>eecorn</a:t>
                </a:r>
                <a:endParaRPr lang="en-US" sz="48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uhaus 93" panose="04030905020B02020C02" pitchFamily="82" charset="0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273713" y="4746969"/>
              <a:ext cx="20297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</a:rPr>
                <a:t>Javon Donaldson</a:t>
              </a:r>
              <a:endParaRPr lang="en-US" sz="2000" b="1" dirty="0">
                <a:solidFill>
                  <a:schemeClr val="bg1"/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endParaRPr>
            </a:p>
          </p:txBody>
        </p:sp>
        <p:pic>
          <p:nvPicPr>
            <p:cNvPr id="1028" name="Picture 4" descr="Circle, dating, favorite, heart, like, love, red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2731" y="5299155"/>
              <a:ext cx="682596" cy="682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4656594" y="1378282"/>
              <a:ext cx="2986410" cy="413310"/>
            </a:xfrm>
            <a:prstGeom prst="rect">
              <a:avLst/>
            </a:prstGeom>
            <a:effectLst>
              <a:softEdge rad="63500"/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Matlab | </a:t>
              </a:r>
              <a:r>
                <a:rPr lang="en-IN" sz="1600" dirty="0" err="1" smtClean="0"/>
                <a:t>BlockChain</a:t>
              </a:r>
              <a:r>
                <a:rPr lang="en-IN" sz="1600" dirty="0" smtClean="0"/>
                <a:t> </a:t>
              </a:r>
              <a:r>
                <a:rPr lang="en-IN" sz="1600" dirty="0"/>
                <a:t>| </a:t>
              </a:r>
              <a:r>
                <a:rPr lang="en-IN" sz="1600" dirty="0" smtClean="0"/>
                <a:t>Node-JS</a:t>
              </a:r>
              <a:endParaRPr lang="en-US" sz="16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55662" y="1828858"/>
              <a:ext cx="2986410" cy="413310"/>
            </a:xfrm>
            <a:prstGeom prst="rect">
              <a:avLst/>
            </a:prstGeom>
            <a:effectLst>
              <a:softEdge rad="63500"/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ML | Flutter | UI/UX</a:t>
              </a:r>
              <a:endParaRPr lang="en-US" sz="1600" dirty="0"/>
            </a:p>
          </p:txBody>
        </p:sp>
        <p:sp>
          <p:nvSpPr>
            <p:cNvPr id="13" name="Horizontal Scroll 12"/>
            <p:cNvSpPr/>
            <p:nvPr/>
          </p:nvSpPr>
          <p:spPr>
            <a:xfrm>
              <a:off x="5339191" y="5029200"/>
              <a:ext cx="2364198" cy="1222506"/>
            </a:xfrm>
            <a:prstGeom prst="horizontalScroll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b="1" i="1" dirty="0"/>
                <a:t>One man’s crappy software is another man’s full time job.</a:t>
              </a:r>
              <a:endParaRPr lang="en-US" sz="1200" b="1" dirty="0"/>
            </a:p>
          </p:txBody>
        </p:sp>
        <p:pic>
          <p:nvPicPr>
            <p:cNvPr id="2050" name="Picture 2" descr="1000+ Interesting Face Photos Pexels · Free Stock Photos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06" r="16030" b="13369"/>
            <a:stretch/>
          </p:blipFill>
          <p:spPr bwMode="auto">
            <a:xfrm>
              <a:off x="5098099" y="2162858"/>
              <a:ext cx="2372375" cy="2714266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1" t="1244"/>
          <a:stretch/>
        </p:blipFill>
        <p:spPr>
          <a:xfrm>
            <a:off x="508957" y="465826"/>
            <a:ext cx="3262993" cy="578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17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01"/>
            <a:ext cx="441998" cy="44961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528867" y="491706"/>
            <a:ext cx="3240000" cy="5760000"/>
            <a:chOff x="4528867" y="491706"/>
            <a:chExt cx="3240000" cy="5760000"/>
          </a:xfrm>
        </p:grpSpPr>
        <p:grpSp>
          <p:nvGrpSpPr>
            <p:cNvPr id="3" name="Group 2"/>
            <p:cNvGrpSpPr/>
            <p:nvPr/>
          </p:nvGrpSpPr>
          <p:grpSpPr>
            <a:xfrm>
              <a:off x="4528867" y="491706"/>
              <a:ext cx="3240000" cy="5760000"/>
              <a:chOff x="4528867" y="491706"/>
              <a:chExt cx="3240000" cy="576000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4528867" y="491706"/>
                <a:ext cx="3240000" cy="5760000"/>
              </a:xfrm>
              <a:prstGeom prst="rect">
                <a:avLst/>
              </a:prstGeom>
              <a:solidFill>
                <a:srgbClr val="055E9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4528867" y="491706"/>
                <a:ext cx="3240000" cy="5760000"/>
              </a:xfrm>
              <a:prstGeom prst="rect">
                <a:avLst/>
              </a:prstGeom>
              <a:blipFill dpi="0" rotWithShape="1">
                <a:blip r:embed="rId3">
                  <a:alphaModFix amt="1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528867" y="570137"/>
                <a:ext cx="2443298" cy="83099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4800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uhaus 93" panose="04030905020B02020C02" pitchFamily="82" charset="0"/>
                  </a:rPr>
                  <a:t>g</a:t>
                </a:r>
                <a:r>
                  <a:rPr lang="en-US" sz="4800" b="1" cap="none" spc="0" dirty="0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uhaus 93" panose="04030905020B02020C02" pitchFamily="82" charset="0"/>
                  </a:rPr>
                  <a:t>eecorn</a:t>
                </a:r>
                <a:endParaRPr lang="en-US" sz="48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uhaus 93" panose="04030905020B02020C02" pitchFamily="82" charset="0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339190" y="4763100"/>
              <a:ext cx="19688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</a:rPr>
                <a:t>Stephany Ballard</a:t>
              </a:r>
              <a:endParaRPr lang="en-US" sz="2000" b="1" dirty="0">
                <a:solidFill>
                  <a:schemeClr val="bg1"/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endParaRPr>
            </a:p>
          </p:txBody>
        </p:sp>
        <p:pic>
          <p:nvPicPr>
            <p:cNvPr id="1028" name="Picture 4" descr="Circle, dating, favorite, heart, like, love, red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2731" y="5299155"/>
              <a:ext cx="682596" cy="682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4656594" y="1378282"/>
              <a:ext cx="2986410" cy="413310"/>
            </a:xfrm>
            <a:prstGeom prst="rect">
              <a:avLst/>
            </a:prstGeom>
            <a:effectLst>
              <a:softEdge rad="63500"/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Git | UI/UX | ML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55662" y="1828858"/>
              <a:ext cx="2986410" cy="413310"/>
            </a:xfrm>
            <a:prstGeom prst="rect">
              <a:avLst/>
            </a:prstGeom>
            <a:effectLst>
              <a:softEdge rad="63500"/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Game Dev | Flutter | </a:t>
              </a:r>
              <a:r>
                <a:rPr lang="en-IN" sz="1600" dirty="0" err="1"/>
                <a:t>BlockChain</a:t>
              </a:r>
              <a:endParaRPr lang="en-US" sz="1600" dirty="0"/>
            </a:p>
          </p:txBody>
        </p:sp>
        <p:sp>
          <p:nvSpPr>
            <p:cNvPr id="13" name="Horizontal Scroll 12"/>
            <p:cNvSpPr/>
            <p:nvPr/>
          </p:nvSpPr>
          <p:spPr>
            <a:xfrm>
              <a:off x="5339191" y="5029200"/>
              <a:ext cx="2364198" cy="1222506"/>
            </a:xfrm>
            <a:prstGeom prst="horizontalScroll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b="1" i="1" dirty="0"/>
                <a:t>My code DOESN’T work, I have no idea why. My code WORKS, I have no idea why.</a:t>
              </a:r>
              <a:endParaRPr lang="en-US" sz="1200" b="1" dirty="0"/>
            </a:p>
          </p:txBody>
        </p:sp>
        <p:pic>
          <p:nvPicPr>
            <p:cNvPr id="3074" name="Picture 2" descr="Face Makeup - Flawless, Shine-Free, Even-Toned Skin - Maybellin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9134" y="2241583"/>
              <a:ext cx="2488920" cy="248892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5" t="1472" r="7" b="311"/>
          <a:stretch/>
        </p:blipFill>
        <p:spPr>
          <a:xfrm>
            <a:off x="593815" y="620611"/>
            <a:ext cx="3244940" cy="575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86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</TotalTime>
  <Words>612</Words>
  <Application>Microsoft Office PowerPoint</Application>
  <PresentationFormat>Widescreen</PresentationFormat>
  <Paragraphs>106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Adobe Ming Std L</vt:lpstr>
      <vt:lpstr>Adobe Song Std L</vt:lpstr>
      <vt:lpstr>Arial</vt:lpstr>
      <vt:lpstr>Bauhaus 93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Shivam Sahil</dc:creator>
  <cp:lastModifiedBy>Shivam Sahil</cp:lastModifiedBy>
  <cp:revision>32</cp:revision>
  <dcterms:created xsi:type="dcterms:W3CDTF">2020-05-16T08:17:20Z</dcterms:created>
  <dcterms:modified xsi:type="dcterms:W3CDTF">2020-05-17T08:10:29Z</dcterms:modified>
</cp:coreProperties>
</file>